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80" r:id="rId2"/>
    <p:sldId id="260" r:id="rId3"/>
    <p:sldId id="261" r:id="rId4"/>
    <p:sldId id="256" r:id="rId5"/>
    <p:sldId id="379" r:id="rId6"/>
    <p:sldId id="262" r:id="rId7"/>
    <p:sldId id="259" r:id="rId8"/>
    <p:sldId id="281" r:id="rId9"/>
    <p:sldId id="263" r:id="rId10"/>
    <p:sldId id="264" r:id="rId11"/>
    <p:sldId id="289" r:id="rId12"/>
    <p:sldId id="291" r:id="rId13"/>
    <p:sldId id="290" r:id="rId14"/>
    <p:sldId id="292" r:id="rId15"/>
    <p:sldId id="294" r:id="rId16"/>
    <p:sldId id="295" r:id="rId17"/>
    <p:sldId id="293" r:id="rId18"/>
    <p:sldId id="297" r:id="rId19"/>
    <p:sldId id="298" r:id="rId20"/>
    <p:sldId id="299" r:id="rId21"/>
    <p:sldId id="300" r:id="rId22"/>
    <p:sldId id="301" r:id="rId23"/>
    <p:sldId id="302" r:id="rId24"/>
    <p:sldId id="304" r:id="rId25"/>
    <p:sldId id="310" r:id="rId26"/>
    <p:sldId id="311" r:id="rId27"/>
    <p:sldId id="312" r:id="rId28"/>
    <p:sldId id="313" r:id="rId29"/>
    <p:sldId id="314" r:id="rId30"/>
    <p:sldId id="315" r:id="rId31"/>
    <p:sldId id="317" r:id="rId32"/>
    <p:sldId id="318" r:id="rId33"/>
    <p:sldId id="319" r:id="rId34"/>
    <p:sldId id="322" r:id="rId35"/>
    <p:sldId id="356" r:id="rId36"/>
    <p:sldId id="358" r:id="rId37"/>
    <p:sldId id="357" r:id="rId38"/>
    <p:sldId id="359" r:id="rId39"/>
    <p:sldId id="360" r:id="rId40"/>
    <p:sldId id="361" r:id="rId41"/>
    <p:sldId id="362" r:id="rId42"/>
    <p:sldId id="307" r:id="rId43"/>
    <p:sldId id="324" r:id="rId44"/>
    <p:sldId id="323" r:id="rId45"/>
    <p:sldId id="326" r:id="rId46"/>
    <p:sldId id="363" r:id="rId47"/>
    <p:sldId id="364" r:id="rId48"/>
    <p:sldId id="365" r:id="rId49"/>
    <p:sldId id="366" r:id="rId50"/>
    <p:sldId id="367" r:id="rId51"/>
    <p:sldId id="374" r:id="rId52"/>
    <p:sldId id="368" r:id="rId53"/>
    <p:sldId id="369" r:id="rId54"/>
    <p:sldId id="370" r:id="rId55"/>
    <p:sldId id="371" r:id="rId56"/>
    <p:sldId id="372" r:id="rId57"/>
    <p:sldId id="375" r:id="rId58"/>
    <p:sldId id="373" r:id="rId59"/>
    <p:sldId id="352" r:id="rId60"/>
    <p:sldId id="353" r:id="rId61"/>
    <p:sldId id="354" r:id="rId62"/>
    <p:sldId id="348" r:id="rId63"/>
    <p:sldId id="350" r:id="rId64"/>
    <p:sldId id="351" r:id="rId65"/>
    <p:sldId id="381" r:id="rId66"/>
    <p:sldId id="382" r:id="rId67"/>
    <p:sldId id="383" r:id="rId68"/>
    <p:sldId id="386" r:id="rId69"/>
    <p:sldId id="388" r:id="rId70"/>
    <p:sldId id="387" r:id="rId71"/>
    <p:sldId id="384" r:id="rId72"/>
    <p:sldId id="385" r:id="rId73"/>
    <p:sldId id="389" r:id="rId7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DBC"/>
    <a:srgbClr val="37CBFF"/>
    <a:srgbClr val="FFFFFF"/>
    <a:srgbClr val="4F81B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5" autoAdjust="0"/>
    <p:restoredTop sz="96366" autoAdjust="0"/>
  </p:normalViewPr>
  <p:slideViewPr>
    <p:cSldViewPr>
      <p:cViewPr varScale="1">
        <p:scale>
          <a:sx n="128" d="100"/>
          <a:sy n="128" d="100"/>
        </p:scale>
        <p:origin x="-5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10" Type="http://schemas.openxmlformats.org/officeDocument/2006/relationships/image" Target="../media/image51.wmf"/><Relationship Id="rId4" Type="http://schemas.openxmlformats.org/officeDocument/2006/relationships/image" Target="../media/image45.wmf"/><Relationship Id="rId9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56.wmf"/><Relationship Id="rId18" Type="http://schemas.openxmlformats.org/officeDocument/2006/relationships/image" Target="../media/image61.wmf"/><Relationship Id="rId3" Type="http://schemas.openxmlformats.org/officeDocument/2006/relationships/image" Target="../media/image34.wmf"/><Relationship Id="rId7" Type="http://schemas.openxmlformats.org/officeDocument/2006/relationships/image" Target="../media/image52.wmf"/><Relationship Id="rId12" Type="http://schemas.openxmlformats.org/officeDocument/2006/relationships/image" Target="../media/image55.wmf"/><Relationship Id="rId17" Type="http://schemas.openxmlformats.org/officeDocument/2006/relationships/image" Target="../media/image60.wmf"/><Relationship Id="rId2" Type="http://schemas.openxmlformats.org/officeDocument/2006/relationships/image" Target="../media/image33.wmf"/><Relationship Id="rId16" Type="http://schemas.openxmlformats.org/officeDocument/2006/relationships/image" Target="../media/image59.wmf"/><Relationship Id="rId20" Type="http://schemas.openxmlformats.org/officeDocument/2006/relationships/image" Target="../media/image6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54.wmf"/><Relationship Id="rId5" Type="http://schemas.openxmlformats.org/officeDocument/2006/relationships/image" Target="../media/image36.wmf"/><Relationship Id="rId15" Type="http://schemas.openxmlformats.org/officeDocument/2006/relationships/image" Target="../media/image58.wmf"/><Relationship Id="rId10" Type="http://schemas.openxmlformats.org/officeDocument/2006/relationships/image" Target="../media/image41.wmf"/><Relationship Id="rId19" Type="http://schemas.openxmlformats.org/officeDocument/2006/relationships/image" Target="../media/image62.wmf"/><Relationship Id="rId4" Type="http://schemas.openxmlformats.org/officeDocument/2006/relationships/image" Target="../media/image35.wmf"/><Relationship Id="rId9" Type="http://schemas.openxmlformats.org/officeDocument/2006/relationships/image" Target="../media/image53.wmf"/><Relationship Id="rId14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56.wmf"/><Relationship Id="rId18" Type="http://schemas.openxmlformats.org/officeDocument/2006/relationships/image" Target="../media/image61.wmf"/><Relationship Id="rId3" Type="http://schemas.openxmlformats.org/officeDocument/2006/relationships/image" Target="../media/image34.wmf"/><Relationship Id="rId7" Type="http://schemas.openxmlformats.org/officeDocument/2006/relationships/image" Target="../media/image52.wmf"/><Relationship Id="rId12" Type="http://schemas.openxmlformats.org/officeDocument/2006/relationships/image" Target="../media/image55.wmf"/><Relationship Id="rId17" Type="http://schemas.openxmlformats.org/officeDocument/2006/relationships/image" Target="../media/image60.wmf"/><Relationship Id="rId2" Type="http://schemas.openxmlformats.org/officeDocument/2006/relationships/image" Target="../media/image33.wmf"/><Relationship Id="rId16" Type="http://schemas.openxmlformats.org/officeDocument/2006/relationships/image" Target="../media/image59.wmf"/><Relationship Id="rId20" Type="http://schemas.openxmlformats.org/officeDocument/2006/relationships/image" Target="../media/image6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54.wmf"/><Relationship Id="rId5" Type="http://schemas.openxmlformats.org/officeDocument/2006/relationships/image" Target="../media/image36.wmf"/><Relationship Id="rId15" Type="http://schemas.openxmlformats.org/officeDocument/2006/relationships/image" Target="../media/image58.wmf"/><Relationship Id="rId10" Type="http://schemas.openxmlformats.org/officeDocument/2006/relationships/image" Target="../media/image41.wmf"/><Relationship Id="rId19" Type="http://schemas.openxmlformats.org/officeDocument/2006/relationships/image" Target="../media/image62.wmf"/><Relationship Id="rId4" Type="http://schemas.openxmlformats.org/officeDocument/2006/relationships/image" Target="../media/image35.wmf"/><Relationship Id="rId9" Type="http://schemas.openxmlformats.org/officeDocument/2006/relationships/image" Target="../media/image53.wmf"/><Relationship Id="rId14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56.wmf"/><Relationship Id="rId18" Type="http://schemas.openxmlformats.org/officeDocument/2006/relationships/image" Target="../media/image61.wmf"/><Relationship Id="rId3" Type="http://schemas.openxmlformats.org/officeDocument/2006/relationships/image" Target="../media/image34.wmf"/><Relationship Id="rId7" Type="http://schemas.openxmlformats.org/officeDocument/2006/relationships/image" Target="../media/image52.wmf"/><Relationship Id="rId12" Type="http://schemas.openxmlformats.org/officeDocument/2006/relationships/image" Target="../media/image55.wmf"/><Relationship Id="rId17" Type="http://schemas.openxmlformats.org/officeDocument/2006/relationships/image" Target="../media/image60.wmf"/><Relationship Id="rId2" Type="http://schemas.openxmlformats.org/officeDocument/2006/relationships/image" Target="../media/image33.wmf"/><Relationship Id="rId16" Type="http://schemas.openxmlformats.org/officeDocument/2006/relationships/image" Target="../media/image59.wmf"/><Relationship Id="rId20" Type="http://schemas.openxmlformats.org/officeDocument/2006/relationships/image" Target="../media/image6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54.wmf"/><Relationship Id="rId5" Type="http://schemas.openxmlformats.org/officeDocument/2006/relationships/image" Target="../media/image36.wmf"/><Relationship Id="rId15" Type="http://schemas.openxmlformats.org/officeDocument/2006/relationships/image" Target="../media/image58.wmf"/><Relationship Id="rId10" Type="http://schemas.openxmlformats.org/officeDocument/2006/relationships/image" Target="../media/image41.wmf"/><Relationship Id="rId19" Type="http://schemas.openxmlformats.org/officeDocument/2006/relationships/image" Target="../media/image62.wmf"/><Relationship Id="rId4" Type="http://schemas.openxmlformats.org/officeDocument/2006/relationships/image" Target="../media/image35.wmf"/><Relationship Id="rId9" Type="http://schemas.openxmlformats.org/officeDocument/2006/relationships/image" Target="../media/image53.wmf"/><Relationship Id="rId14" Type="http://schemas.openxmlformats.org/officeDocument/2006/relationships/image" Target="../media/image5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56.wmf"/><Relationship Id="rId18" Type="http://schemas.openxmlformats.org/officeDocument/2006/relationships/image" Target="../media/image61.wmf"/><Relationship Id="rId3" Type="http://schemas.openxmlformats.org/officeDocument/2006/relationships/image" Target="../media/image34.wmf"/><Relationship Id="rId7" Type="http://schemas.openxmlformats.org/officeDocument/2006/relationships/image" Target="../media/image52.wmf"/><Relationship Id="rId12" Type="http://schemas.openxmlformats.org/officeDocument/2006/relationships/image" Target="../media/image55.wmf"/><Relationship Id="rId17" Type="http://schemas.openxmlformats.org/officeDocument/2006/relationships/image" Target="../media/image60.wmf"/><Relationship Id="rId2" Type="http://schemas.openxmlformats.org/officeDocument/2006/relationships/image" Target="../media/image33.wmf"/><Relationship Id="rId16" Type="http://schemas.openxmlformats.org/officeDocument/2006/relationships/image" Target="../media/image59.wmf"/><Relationship Id="rId20" Type="http://schemas.openxmlformats.org/officeDocument/2006/relationships/image" Target="../media/image6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54.wmf"/><Relationship Id="rId5" Type="http://schemas.openxmlformats.org/officeDocument/2006/relationships/image" Target="../media/image36.wmf"/><Relationship Id="rId15" Type="http://schemas.openxmlformats.org/officeDocument/2006/relationships/image" Target="../media/image58.wmf"/><Relationship Id="rId10" Type="http://schemas.openxmlformats.org/officeDocument/2006/relationships/image" Target="../media/image41.wmf"/><Relationship Id="rId19" Type="http://schemas.openxmlformats.org/officeDocument/2006/relationships/image" Target="../media/image62.wmf"/><Relationship Id="rId4" Type="http://schemas.openxmlformats.org/officeDocument/2006/relationships/image" Target="../media/image35.wmf"/><Relationship Id="rId9" Type="http://schemas.openxmlformats.org/officeDocument/2006/relationships/image" Target="../media/image53.wmf"/><Relationship Id="rId14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55.wmf"/><Relationship Id="rId18" Type="http://schemas.openxmlformats.org/officeDocument/2006/relationships/image" Target="../media/image60.w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12" Type="http://schemas.openxmlformats.org/officeDocument/2006/relationships/image" Target="../media/image54.wmf"/><Relationship Id="rId17" Type="http://schemas.openxmlformats.org/officeDocument/2006/relationships/image" Target="../media/image59.wmf"/><Relationship Id="rId2" Type="http://schemas.openxmlformats.org/officeDocument/2006/relationships/image" Target="../media/image63.wmf"/><Relationship Id="rId16" Type="http://schemas.openxmlformats.org/officeDocument/2006/relationships/image" Target="../media/image58.wmf"/><Relationship Id="rId20" Type="http://schemas.openxmlformats.org/officeDocument/2006/relationships/image" Target="../media/image62.wmf"/><Relationship Id="rId1" Type="http://schemas.openxmlformats.org/officeDocument/2006/relationships/image" Target="../media/image41.wmf"/><Relationship Id="rId6" Type="http://schemas.openxmlformats.org/officeDocument/2006/relationships/image" Target="../media/image35.wmf"/><Relationship Id="rId11" Type="http://schemas.openxmlformats.org/officeDocument/2006/relationships/image" Target="../media/image53.wmf"/><Relationship Id="rId5" Type="http://schemas.openxmlformats.org/officeDocument/2006/relationships/image" Target="../media/image34.wmf"/><Relationship Id="rId15" Type="http://schemas.openxmlformats.org/officeDocument/2006/relationships/image" Target="../media/image57.wmf"/><Relationship Id="rId10" Type="http://schemas.openxmlformats.org/officeDocument/2006/relationships/image" Target="../media/image39.wmf"/><Relationship Id="rId19" Type="http://schemas.openxmlformats.org/officeDocument/2006/relationships/image" Target="../media/image61.wmf"/><Relationship Id="rId4" Type="http://schemas.openxmlformats.org/officeDocument/2006/relationships/image" Target="../media/image33.wmf"/><Relationship Id="rId9" Type="http://schemas.openxmlformats.org/officeDocument/2006/relationships/image" Target="../media/image52.wmf"/><Relationship Id="rId14" Type="http://schemas.openxmlformats.org/officeDocument/2006/relationships/image" Target="../media/image56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image" Target="../media/image76.wmf"/><Relationship Id="rId18" Type="http://schemas.openxmlformats.org/officeDocument/2006/relationships/image" Target="../media/image81.wmf"/><Relationship Id="rId3" Type="http://schemas.openxmlformats.org/officeDocument/2006/relationships/image" Target="../media/image66.wmf"/><Relationship Id="rId21" Type="http://schemas.openxmlformats.org/officeDocument/2006/relationships/image" Target="../media/image84.wmf"/><Relationship Id="rId7" Type="http://schemas.openxmlformats.org/officeDocument/2006/relationships/image" Target="../media/image70.wmf"/><Relationship Id="rId12" Type="http://schemas.openxmlformats.org/officeDocument/2006/relationships/image" Target="../media/image75.wmf"/><Relationship Id="rId17" Type="http://schemas.openxmlformats.org/officeDocument/2006/relationships/image" Target="../media/image80.wmf"/><Relationship Id="rId2" Type="http://schemas.openxmlformats.org/officeDocument/2006/relationships/image" Target="../media/image65.wmf"/><Relationship Id="rId16" Type="http://schemas.openxmlformats.org/officeDocument/2006/relationships/image" Target="../media/image79.wmf"/><Relationship Id="rId20" Type="http://schemas.openxmlformats.org/officeDocument/2006/relationships/image" Target="../media/image83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11" Type="http://schemas.openxmlformats.org/officeDocument/2006/relationships/image" Target="../media/image74.wmf"/><Relationship Id="rId5" Type="http://schemas.openxmlformats.org/officeDocument/2006/relationships/image" Target="../media/image68.wmf"/><Relationship Id="rId15" Type="http://schemas.openxmlformats.org/officeDocument/2006/relationships/image" Target="../media/image78.wmf"/><Relationship Id="rId10" Type="http://schemas.openxmlformats.org/officeDocument/2006/relationships/image" Target="../media/image73.wmf"/><Relationship Id="rId19" Type="http://schemas.openxmlformats.org/officeDocument/2006/relationships/image" Target="../media/image82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Relationship Id="rId14" Type="http://schemas.openxmlformats.org/officeDocument/2006/relationships/image" Target="../media/image77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66.wmf"/><Relationship Id="rId7" Type="http://schemas.openxmlformats.org/officeDocument/2006/relationships/image" Target="../media/image85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81.wmf"/><Relationship Id="rId5" Type="http://schemas.openxmlformats.org/officeDocument/2006/relationships/image" Target="../media/image72.wmf"/><Relationship Id="rId4" Type="http://schemas.openxmlformats.org/officeDocument/2006/relationships/image" Target="../media/image67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74.wmf"/><Relationship Id="rId7" Type="http://schemas.openxmlformats.org/officeDocument/2006/relationships/image" Target="../media/image87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82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Relationship Id="rId9" Type="http://schemas.openxmlformats.org/officeDocument/2006/relationships/image" Target="../media/image88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78.wmf"/><Relationship Id="rId7" Type="http://schemas.openxmlformats.org/officeDocument/2006/relationships/image" Target="../media/image86.wmf"/><Relationship Id="rId2" Type="http://schemas.openxmlformats.org/officeDocument/2006/relationships/image" Target="../media/image77.wmf"/><Relationship Id="rId1" Type="http://schemas.openxmlformats.org/officeDocument/2006/relationships/image" Target="../media/image72.wmf"/><Relationship Id="rId6" Type="http://schemas.openxmlformats.org/officeDocument/2006/relationships/image" Target="../media/image83.wmf"/><Relationship Id="rId5" Type="http://schemas.openxmlformats.org/officeDocument/2006/relationships/image" Target="../media/image80.wmf"/><Relationship Id="rId10" Type="http://schemas.openxmlformats.org/officeDocument/2006/relationships/image" Target="../media/image90.wmf"/><Relationship Id="rId4" Type="http://schemas.openxmlformats.org/officeDocument/2006/relationships/image" Target="../media/image79.wmf"/><Relationship Id="rId9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70.wmf"/><Relationship Id="rId7" Type="http://schemas.openxmlformats.org/officeDocument/2006/relationships/image" Target="../media/image86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84.wmf"/><Relationship Id="rId11" Type="http://schemas.openxmlformats.org/officeDocument/2006/relationships/image" Target="../media/image93.wmf"/><Relationship Id="rId5" Type="http://schemas.openxmlformats.org/officeDocument/2006/relationships/image" Target="../media/image72.wmf"/><Relationship Id="rId10" Type="http://schemas.openxmlformats.org/officeDocument/2006/relationships/image" Target="../media/image92.wmf"/><Relationship Id="rId4" Type="http://schemas.openxmlformats.org/officeDocument/2006/relationships/image" Target="../media/image71.wmf"/><Relationship Id="rId9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6.wmf"/><Relationship Id="rId7" Type="http://schemas.openxmlformats.org/officeDocument/2006/relationships/image" Target="../media/image91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88.wmf"/><Relationship Id="rId5" Type="http://schemas.openxmlformats.org/officeDocument/2006/relationships/image" Target="../media/image86.wmf"/><Relationship Id="rId4" Type="http://schemas.openxmlformats.org/officeDocument/2006/relationships/image" Target="../media/image97.wmf"/><Relationship Id="rId9" Type="http://schemas.openxmlformats.org/officeDocument/2006/relationships/image" Target="../media/image99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6.wmf"/><Relationship Id="rId7" Type="http://schemas.openxmlformats.org/officeDocument/2006/relationships/image" Target="../media/image91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88.wmf"/><Relationship Id="rId11" Type="http://schemas.openxmlformats.org/officeDocument/2006/relationships/image" Target="../media/image102.wmf"/><Relationship Id="rId5" Type="http://schemas.openxmlformats.org/officeDocument/2006/relationships/image" Target="../media/image86.wmf"/><Relationship Id="rId10" Type="http://schemas.openxmlformats.org/officeDocument/2006/relationships/image" Target="../media/image101.wmf"/><Relationship Id="rId4" Type="http://schemas.openxmlformats.org/officeDocument/2006/relationships/image" Target="../media/image97.wmf"/><Relationship Id="rId9" Type="http://schemas.openxmlformats.org/officeDocument/2006/relationships/image" Target="../media/image100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105.wmf"/><Relationship Id="rId7" Type="http://schemas.openxmlformats.org/officeDocument/2006/relationships/image" Target="../media/image86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7.wmf"/><Relationship Id="rId5" Type="http://schemas.openxmlformats.org/officeDocument/2006/relationships/image" Target="../media/image81.wmf"/><Relationship Id="rId4" Type="http://schemas.openxmlformats.org/officeDocument/2006/relationships/image" Target="../media/image106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image" Target="../media/image121.wmf"/><Relationship Id="rId18" Type="http://schemas.openxmlformats.org/officeDocument/2006/relationships/image" Target="../media/image81.wmf"/><Relationship Id="rId3" Type="http://schemas.openxmlformats.org/officeDocument/2006/relationships/image" Target="../media/image111.wmf"/><Relationship Id="rId21" Type="http://schemas.openxmlformats.org/officeDocument/2006/relationships/image" Target="../media/image84.wmf"/><Relationship Id="rId7" Type="http://schemas.openxmlformats.org/officeDocument/2006/relationships/image" Target="../media/image115.wmf"/><Relationship Id="rId12" Type="http://schemas.openxmlformats.org/officeDocument/2006/relationships/image" Target="../media/image120.wmf"/><Relationship Id="rId17" Type="http://schemas.openxmlformats.org/officeDocument/2006/relationships/image" Target="../media/image125.wmf"/><Relationship Id="rId2" Type="http://schemas.openxmlformats.org/officeDocument/2006/relationships/image" Target="../media/image110.wmf"/><Relationship Id="rId16" Type="http://schemas.openxmlformats.org/officeDocument/2006/relationships/image" Target="../media/image124.wmf"/><Relationship Id="rId20" Type="http://schemas.openxmlformats.org/officeDocument/2006/relationships/image" Target="../media/image83.wmf"/><Relationship Id="rId1" Type="http://schemas.openxmlformats.org/officeDocument/2006/relationships/image" Target="../media/image109.wmf"/><Relationship Id="rId6" Type="http://schemas.openxmlformats.org/officeDocument/2006/relationships/image" Target="../media/image114.wmf"/><Relationship Id="rId11" Type="http://schemas.openxmlformats.org/officeDocument/2006/relationships/image" Target="../media/image119.wmf"/><Relationship Id="rId5" Type="http://schemas.openxmlformats.org/officeDocument/2006/relationships/image" Target="../media/image113.wmf"/><Relationship Id="rId15" Type="http://schemas.openxmlformats.org/officeDocument/2006/relationships/image" Target="../media/image123.wmf"/><Relationship Id="rId10" Type="http://schemas.openxmlformats.org/officeDocument/2006/relationships/image" Target="../media/image118.wmf"/><Relationship Id="rId19" Type="http://schemas.openxmlformats.org/officeDocument/2006/relationships/image" Target="../media/image82.wmf"/><Relationship Id="rId4" Type="http://schemas.openxmlformats.org/officeDocument/2006/relationships/image" Target="../media/image112.wmf"/><Relationship Id="rId9" Type="http://schemas.openxmlformats.org/officeDocument/2006/relationships/image" Target="../media/image117.wmf"/><Relationship Id="rId14" Type="http://schemas.openxmlformats.org/officeDocument/2006/relationships/image" Target="../media/image122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6.wmf"/><Relationship Id="rId7" Type="http://schemas.openxmlformats.org/officeDocument/2006/relationships/image" Target="../media/image91.wmf"/><Relationship Id="rId12" Type="http://schemas.openxmlformats.org/officeDocument/2006/relationships/image" Target="../media/image128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88.wmf"/><Relationship Id="rId11" Type="http://schemas.openxmlformats.org/officeDocument/2006/relationships/image" Target="../media/image127.wmf"/><Relationship Id="rId5" Type="http://schemas.openxmlformats.org/officeDocument/2006/relationships/image" Target="../media/image86.wmf"/><Relationship Id="rId10" Type="http://schemas.openxmlformats.org/officeDocument/2006/relationships/image" Target="../media/image101.wmf"/><Relationship Id="rId4" Type="http://schemas.openxmlformats.org/officeDocument/2006/relationships/image" Target="../media/image97.wmf"/><Relationship Id="rId9" Type="http://schemas.openxmlformats.org/officeDocument/2006/relationships/image" Target="../media/image126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image" Target="../media/image131.wmf"/><Relationship Id="rId7" Type="http://schemas.openxmlformats.org/officeDocument/2006/relationships/image" Target="../media/image88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6" Type="http://schemas.openxmlformats.org/officeDocument/2006/relationships/image" Target="../media/image86.wmf"/><Relationship Id="rId11" Type="http://schemas.openxmlformats.org/officeDocument/2006/relationships/image" Target="../media/image133.wmf"/><Relationship Id="rId5" Type="http://schemas.openxmlformats.org/officeDocument/2006/relationships/image" Target="../media/image84.wmf"/><Relationship Id="rId10" Type="http://schemas.openxmlformats.org/officeDocument/2006/relationships/image" Target="../media/image93.wmf"/><Relationship Id="rId4" Type="http://schemas.openxmlformats.org/officeDocument/2006/relationships/image" Target="../media/image132.wmf"/><Relationship Id="rId9" Type="http://schemas.openxmlformats.org/officeDocument/2006/relationships/image" Target="../media/image92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4" Type="http://schemas.openxmlformats.org/officeDocument/2006/relationships/image" Target="../media/image16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11" Type="http://schemas.openxmlformats.org/officeDocument/2006/relationships/image" Target="../media/image14.wmf"/><Relationship Id="rId5" Type="http://schemas.openxmlformats.org/officeDocument/2006/relationships/image" Target="../media/image6.wmf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11" Type="http://schemas.openxmlformats.org/officeDocument/2006/relationships/image" Target="../media/image25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9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12" Type="http://schemas.openxmlformats.org/officeDocument/2006/relationships/image" Target="../media/image28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11" Type="http://schemas.openxmlformats.org/officeDocument/2006/relationships/image" Target="../media/image25.wmf"/><Relationship Id="rId5" Type="http://schemas.openxmlformats.org/officeDocument/2006/relationships/image" Target="../media/image19.wmf"/><Relationship Id="rId15" Type="http://schemas.openxmlformats.org/officeDocument/2006/relationships/image" Target="../media/image31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Relationship Id="rId1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10" Type="http://schemas.openxmlformats.org/officeDocument/2006/relationships/image" Target="../media/image41.wmf"/><Relationship Id="rId4" Type="http://schemas.openxmlformats.org/officeDocument/2006/relationships/image" Target="../media/image35.wmf"/><Relationship Id="rId9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94E42B5-DEED-4850-91C5-47A3FB1EA1A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56.bin"/><Relationship Id="rId18" Type="http://schemas.openxmlformats.org/officeDocument/2006/relationships/image" Target="../media/image22.wmf"/><Relationship Id="rId26" Type="http://schemas.openxmlformats.org/officeDocument/2006/relationships/image" Target="../media/image28.wmf"/><Relationship Id="rId3" Type="http://schemas.openxmlformats.org/officeDocument/2006/relationships/oleObject" Target="../embeddings/oleObject51.bin"/><Relationship Id="rId21" Type="http://schemas.openxmlformats.org/officeDocument/2006/relationships/oleObject" Target="../embeddings/oleObject60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58.bin"/><Relationship Id="rId25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wmf"/><Relationship Id="rId20" Type="http://schemas.openxmlformats.org/officeDocument/2006/relationships/image" Target="../media/image23.wmf"/><Relationship Id="rId29" Type="http://schemas.openxmlformats.org/officeDocument/2006/relationships/oleObject" Target="../embeddings/oleObject64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55.bin"/><Relationship Id="rId24" Type="http://schemas.openxmlformats.org/officeDocument/2006/relationships/image" Target="../media/image25.wmf"/><Relationship Id="rId32" Type="http://schemas.openxmlformats.org/officeDocument/2006/relationships/image" Target="../media/image31.wmf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23" Type="http://schemas.openxmlformats.org/officeDocument/2006/relationships/oleObject" Target="../embeddings/oleObject61.bin"/><Relationship Id="rId28" Type="http://schemas.openxmlformats.org/officeDocument/2006/relationships/image" Target="../media/image29.wmf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59.bin"/><Relationship Id="rId31" Type="http://schemas.openxmlformats.org/officeDocument/2006/relationships/oleObject" Target="../embeddings/oleObject65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20.wmf"/><Relationship Id="rId22" Type="http://schemas.openxmlformats.org/officeDocument/2006/relationships/image" Target="../media/image24.wmf"/><Relationship Id="rId27" Type="http://schemas.openxmlformats.org/officeDocument/2006/relationships/oleObject" Target="../embeddings/oleObject63.bin"/><Relationship Id="rId30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39.wmf"/><Relationship Id="rId3" Type="http://schemas.openxmlformats.org/officeDocument/2006/relationships/oleObject" Target="../embeddings/oleObject66.bin"/><Relationship Id="rId21" Type="http://schemas.openxmlformats.org/officeDocument/2006/relationships/oleObject" Target="../embeddings/oleObject75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.wmf"/><Relationship Id="rId20" Type="http://schemas.openxmlformats.org/officeDocument/2006/relationships/image" Target="../media/image40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74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81.bin"/><Relationship Id="rId18" Type="http://schemas.openxmlformats.org/officeDocument/2006/relationships/image" Target="../media/image49.wmf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85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46.wmf"/><Relationship Id="rId17" Type="http://schemas.openxmlformats.org/officeDocument/2006/relationships/oleObject" Target="../embeddings/oleObject8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.wmf"/><Relationship Id="rId20" Type="http://schemas.openxmlformats.org/officeDocument/2006/relationships/image" Target="../media/image50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2.bin"/><Relationship Id="rId10" Type="http://schemas.openxmlformats.org/officeDocument/2006/relationships/image" Target="../media/image45.wmf"/><Relationship Id="rId19" Type="http://schemas.openxmlformats.org/officeDocument/2006/relationships/oleObject" Target="../embeddings/oleObject84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47.wmf"/><Relationship Id="rId22" Type="http://schemas.openxmlformats.org/officeDocument/2006/relationships/image" Target="../media/image51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91.bin"/><Relationship Id="rId18" Type="http://schemas.openxmlformats.org/officeDocument/2006/relationships/image" Target="../media/image39.wmf"/><Relationship Id="rId26" Type="http://schemas.openxmlformats.org/officeDocument/2006/relationships/image" Target="../media/image55.wmf"/><Relationship Id="rId39" Type="http://schemas.openxmlformats.org/officeDocument/2006/relationships/oleObject" Target="../embeddings/oleObject104.bin"/><Relationship Id="rId3" Type="http://schemas.openxmlformats.org/officeDocument/2006/relationships/oleObject" Target="../embeddings/oleObject86.bin"/><Relationship Id="rId21" Type="http://schemas.openxmlformats.org/officeDocument/2006/relationships/oleObject" Target="../embeddings/oleObject95.bin"/><Relationship Id="rId34" Type="http://schemas.openxmlformats.org/officeDocument/2006/relationships/image" Target="../media/image59.wmf"/><Relationship Id="rId42" Type="http://schemas.openxmlformats.org/officeDocument/2006/relationships/image" Target="../media/image63.wmf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93.bin"/><Relationship Id="rId25" Type="http://schemas.openxmlformats.org/officeDocument/2006/relationships/oleObject" Target="../embeddings/oleObject97.bin"/><Relationship Id="rId33" Type="http://schemas.openxmlformats.org/officeDocument/2006/relationships/oleObject" Target="../embeddings/oleObject101.bin"/><Relationship Id="rId38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20" Type="http://schemas.openxmlformats.org/officeDocument/2006/relationships/image" Target="../media/image53.wmf"/><Relationship Id="rId29" Type="http://schemas.openxmlformats.org/officeDocument/2006/relationships/oleObject" Target="../embeddings/oleObject99.bin"/><Relationship Id="rId41" Type="http://schemas.openxmlformats.org/officeDocument/2006/relationships/oleObject" Target="../embeddings/oleObject105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90.bin"/><Relationship Id="rId24" Type="http://schemas.openxmlformats.org/officeDocument/2006/relationships/image" Target="../media/image54.wmf"/><Relationship Id="rId32" Type="http://schemas.openxmlformats.org/officeDocument/2006/relationships/image" Target="../media/image58.wmf"/><Relationship Id="rId37" Type="http://schemas.openxmlformats.org/officeDocument/2006/relationships/oleObject" Target="../embeddings/oleObject103.bin"/><Relationship Id="rId40" Type="http://schemas.openxmlformats.org/officeDocument/2006/relationships/image" Target="../media/image62.wmf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23" Type="http://schemas.openxmlformats.org/officeDocument/2006/relationships/oleObject" Target="../embeddings/oleObject96.bin"/><Relationship Id="rId28" Type="http://schemas.openxmlformats.org/officeDocument/2006/relationships/image" Target="../media/image56.wmf"/><Relationship Id="rId36" Type="http://schemas.openxmlformats.org/officeDocument/2006/relationships/image" Target="../media/image60.wmf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94.bin"/><Relationship Id="rId31" Type="http://schemas.openxmlformats.org/officeDocument/2006/relationships/oleObject" Target="../embeddings/oleObject100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Relationship Id="rId27" Type="http://schemas.openxmlformats.org/officeDocument/2006/relationships/oleObject" Target="../embeddings/oleObject98.bin"/><Relationship Id="rId30" Type="http://schemas.openxmlformats.org/officeDocument/2006/relationships/image" Target="../media/image57.wmf"/><Relationship Id="rId35" Type="http://schemas.openxmlformats.org/officeDocument/2006/relationships/oleObject" Target="../embeddings/oleObject10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111.bin"/><Relationship Id="rId18" Type="http://schemas.openxmlformats.org/officeDocument/2006/relationships/image" Target="../media/image39.wmf"/><Relationship Id="rId26" Type="http://schemas.openxmlformats.org/officeDocument/2006/relationships/image" Target="../media/image55.wmf"/><Relationship Id="rId39" Type="http://schemas.openxmlformats.org/officeDocument/2006/relationships/oleObject" Target="../embeddings/oleObject124.bin"/><Relationship Id="rId3" Type="http://schemas.openxmlformats.org/officeDocument/2006/relationships/oleObject" Target="../embeddings/oleObject106.bin"/><Relationship Id="rId21" Type="http://schemas.openxmlformats.org/officeDocument/2006/relationships/oleObject" Target="../embeddings/oleObject115.bin"/><Relationship Id="rId34" Type="http://schemas.openxmlformats.org/officeDocument/2006/relationships/image" Target="../media/image59.wmf"/><Relationship Id="rId42" Type="http://schemas.openxmlformats.org/officeDocument/2006/relationships/image" Target="../media/image63.wmf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113.bin"/><Relationship Id="rId25" Type="http://schemas.openxmlformats.org/officeDocument/2006/relationships/oleObject" Target="../embeddings/oleObject117.bin"/><Relationship Id="rId33" Type="http://schemas.openxmlformats.org/officeDocument/2006/relationships/oleObject" Target="../embeddings/oleObject121.bin"/><Relationship Id="rId38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20" Type="http://schemas.openxmlformats.org/officeDocument/2006/relationships/image" Target="../media/image53.wmf"/><Relationship Id="rId29" Type="http://schemas.openxmlformats.org/officeDocument/2006/relationships/oleObject" Target="../embeddings/oleObject119.bin"/><Relationship Id="rId41" Type="http://schemas.openxmlformats.org/officeDocument/2006/relationships/oleObject" Target="../embeddings/oleObject125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10.bin"/><Relationship Id="rId24" Type="http://schemas.openxmlformats.org/officeDocument/2006/relationships/image" Target="../media/image54.wmf"/><Relationship Id="rId32" Type="http://schemas.openxmlformats.org/officeDocument/2006/relationships/image" Target="../media/image58.wmf"/><Relationship Id="rId37" Type="http://schemas.openxmlformats.org/officeDocument/2006/relationships/oleObject" Target="../embeddings/oleObject123.bin"/><Relationship Id="rId40" Type="http://schemas.openxmlformats.org/officeDocument/2006/relationships/image" Target="../media/image62.wmf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23" Type="http://schemas.openxmlformats.org/officeDocument/2006/relationships/oleObject" Target="../embeddings/oleObject116.bin"/><Relationship Id="rId28" Type="http://schemas.openxmlformats.org/officeDocument/2006/relationships/image" Target="../media/image56.wmf"/><Relationship Id="rId36" Type="http://schemas.openxmlformats.org/officeDocument/2006/relationships/image" Target="../media/image60.wmf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114.bin"/><Relationship Id="rId31" Type="http://schemas.openxmlformats.org/officeDocument/2006/relationships/oleObject" Target="../embeddings/oleObject120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Relationship Id="rId27" Type="http://schemas.openxmlformats.org/officeDocument/2006/relationships/oleObject" Target="../embeddings/oleObject118.bin"/><Relationship Id="rId30" Type="http://schemas.openxmlformats.org/officeDocument/2006/relationships/image" Target="../media/image57.wmf"/><Relationship Id="rId35" Type="http://schemas.openxmlformats.org/officeDocument/2006/relationships/oleObject" Target="../embeddings/oleObject12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39.wmf"/><Relationship Id="rId26" Type="http://schemas.openxmlformats.org/officeDocument/2006/relationships/image" Target="../media/image55.wmf"/><Relationship Id="rId39" Type="http://schemas.openxmlformats.org/officeDocument/2006/relationships/oleObject" Target="../embeddings/oleObject144.bin"/><Relationship Id="rId3" Type="http://schemas.openxmlformats.org/officeDocument/2006/relationships/oleObject" Target="../embeddings/oleObject126.bin"/><Relationship Id="rId21" Type="http://schemas.openxmlformats.org/officeDocument/2006/relationships/oleObject" Target="../embeddings/oleObject135.bin"/><Relationship Id="rId34" Type="http://schemas.openxmlformats.org/officeDocument/2006/relationships/image" Target="../media/image59.wmf"/><Relationship Id="rId42" Type="http://schemas.openxmlformats.org/officeDocument/2006/relationships/image" Target="../media/image63.wmf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133.bin"/><Relationship Id="rId25" Type="http://schemas.openxmlformats.org/officeDocument/2006/relationships/oleObject" Target="../embeddings/oleObject137.bin"/><Relationship Id="rId33" Type="http://schemas.openxmlformats.org/officeDocument/2006/relationships/oleObject" Target="../embeddings/oleObject141.bin"/><Relationship Id="rId38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20" Type="http://schemas.openxmlformats.org/officeDocument/2006/relationships/image" Target="../media/image53.wmf"/><Relationship Id="rId29" Type="http://schemas.openxmlformats.org/officeDocument/2006/relationships/oleObject" Target="../embeddings/oleObject139.bin"/><Relationship Id="rId41" Type="http://schemas.openxmlformats.org/officeDocument/2006/relationships/oleObject" Target="../embeddings/oleObject145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30.bin"/><Relationship Id="rId24" Type="http://schemas.openxmlformats.org/officeDocument/2006/relationships/image" Target="../media/image54.wmf"/><Relationship Id="rId32" Type="http://schemas.openxmlformats.org/officeDocument/2006/relationships/image" Target="../media/image58.wmf"/><Relationship Id="rId37" Type="http://schemas.openxmlformats.org/officeDocument/2006/relationships/oleObject" Target="../embeddings/oleObject143.bin"/><Relationship Id="rId40" Type="http://schemas.openxmlformats.org/officeDocument/2006/relationships/image" Target="../media/image62.wmf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23" Type="http://schemas.openxmlformats.org/officeDocument/2006/relationships/oleObject" Target="../embeddings/oleObject136.bin"/><Relationship Id="rId28" Type="http://schemas.openxmlformats.org/officeDocument/2006/relationships/image" Target="../media/image56.wmf"/><Relationship Id="rId36" Type="http://schemas.openxmlformats.org/officeDocument/2006/relationships/image" Target="../media/image60.wmf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134.bin"/><Relationship Id="rId31" Type="http://schemas.openxmlformats.org/officeDocument/2006/relationships/oleObject" Target="../embeddings/oleObject140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Relationship Id="rId27" Type="http://schemas.openxmlformats.org/officeDocument/2006/relationships/oleObject" Target="../embeddings/oleObject138.bin"/><Relationship Id="rId30" Type="http://schemas.openxmlformats.org/officeDocument/2006/relationships/image" Target="../media/image57.wmf"/><Relationship Id="rId35" Type="http://schemas.openxmlformats.org/officeDocument/2006/relationships/oleObject" Target="../embeddings/oleObject14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151.bin"/><Relationship Id="rId18" Type="http://schemas.openxmlformats.org/officeDocument/2006/relationships/image" Target="../media/image39.wmf"/><Relationship Id="rId26" Type="http://schemas.openxmlformats.org/officeDocument/2006/relationships/image" Target="../media/image55.wmf"/><Relationship Id="rId39" Type="http://schemas.openxmlformats.org/officeDocument/2006/relationships/oleObject" Target="../embeddings/oleObject164.bin"/><Relationship Id="rId3" Type="http://schemas.openxmlformats.org/officeDocument/2006/relationships/oleObject" Target="../embeddings/oleObject146.bin"/><Relationship Id="rId21" Type="http://schemas.openxmlformats.org/officeDocument/2006/relationships/oleObject" Target="../embeddings/oleObject155.bin"/><Relationship Id="rId34" Type="http://schemas.openxmlformats.org/officeDocument/2006/relationships/image" Target="../media/image59.wmf"/><Relationship Id="rId42" Type="http://schemas.openxmlformats.org/officeDocument/2006/relationships/image" Target="../media/image63.wmf"/><Relationship Id="rId7" Type="http://schemas.openxmlformats.org/officeDocument/2006/relationships/oleObject" Target="../embeddings/oleObject148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153.bin"/><Relationship Id="rId25" Type="http://schemas.openxmlformats.org/officeDocument/2006/relationships/oleObject" Target="../embeddings/oleObject157.bin"/><Relationship Id="rId33" Type="http://schemas.openxmlformats.org/officeDocument/2006/relationships/oleObject" Target="../embeddings/oleObject161.bin"/><Relationship Id="rId38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20" Type="http://schemas.openxmlformats.org/officeDocument/2006/relationships/image" Target="../media/image53.wmf"/><Relationship Id="rId29" Type="http://schemas.openxmlformats.org/officeDocument/2006/relationships/oleObject" Target="../embeddings/oleObject159.bin"/><Relationship Id="rId41" Type="http://schemas.openxmlformats.org/officeDocument/2006/relationships/oleObject" Target="../embeddings/oleObject165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50.bin"/><Relationship Id="rId24" Type="http://schemas.openxmlformats.org/officeDocument/2006/relationships/image" Target="../media/image54.wmf"/><Relationship Id="rId32" Type="http://schemas.openxmlformats.org/officeDocument/2006/relationships/image" Target="../media/image58.wmf"/><Relationship Id="rId37" Type="http://schemas.openxmlformats.org/officeDocument/2006/relationships/oleObject" Target="../embeddings/oleObject163.bin"/><Relationship Id="rId40" Type="http://schemas.openxmlformats.org/officeDocument/2006/relationships/image" Target="../media/image62.wmf"/><Relationship Id="rId5" Type="http://schemas.openxmlformats.org/officeDocument/2006/relationships/oleObject" Target="../embeddings/oleObject147.bin"/><Relationship Id="rId15" Type="http://schemas.openxmlformats.org/officeDocument/2006/relationships/oleObject" Target="../embeddings/oleObject152.bin"/><Relationship Id="rId23" Type="http://schemas.openxmlformats.org/officeDocument/2006/relationships/oleObject" Target="../embeddings/oleObject156.bin"/><Relationship Id="rId28" Type="http://schemas.openxmlformats.org/officeDocument/2006/relationships/image" Target="../media/image56.wmf"/><Relationship Id="rId36" Type="http://schemas.openxmlformats.org/officeDocument/2006/relationships/image" Target="../media/image60.wmf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154.bin"/><Relationship Id="rId31" Type="http://schemas.openxmlformats.org/officeDocument/2006/relationships/oleObject" Target="../embeddings/oleObject160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49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Relationship Id="rId27" Type="http://schemas.openxmlformats.org/officeDocument/2006/relationships/oleObject" Target="../embeddings/oleObject158.bin"/><Relationship Id="rId30" Type="http://schemas.openxmlformats.org/officeDocument/2006/relationships/image" Target="../media/image57.wmf"/><Relationship Id="rId35" Type="http://schemas.openxmlformats.org/officeDocument/2006/relationships/oleObject" Target="../embeddings/oleObject16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171.bin"/><Relationship Id="rId18" Type="http://schemas.openxmlformats.org/officeDocument/2006/relationships/image" Target="../media/image37.wmf"/><Relationship Id="rId26" Type="http://schemas.openxmlformats.org/officeDocument/2006/relationships/image" Target="../media/image54.wmf"/><Relationship Id="rId39" Type="http://schemas.openxmlformats.org/officeDocument/2006/relationships/oleObject" Target="../embeddings/oleObject184.bin"/><Relationship Id="rId3" Type="http://schemas.openxmlformats.org/officeDocument/2006/relationships/oleObject" Target="../embeddings/oleObject166.bin"/><Relationship Id="rId21" Type="http://schemas.openxmlformats.org/officeDocument/2006/relationships/oleObject" Target="../embeddings/oleObject175.bin"/><Relationship Id="rId34" Type="http://schemas.openxmlformats.org/officeDocument/2006/relationships/image" Target="../media/image58.wmf"/><Relationship Id="rId42" Type="http://schemas.openxmlformats.org/officeDocument/2006/relationships/image" Target="../media/image62.wmf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173.bin"/><Relationship Id="rId25" Type="http://schemas.openxmlformats.org/officeDocument/2006/relationships/oleObject" Target="../embeddings/oleObject177.bin"/><Relationship Id="rId33" Type="http://schemas.openxmlformats.org/officeDocument/2006/relationships/oleObject" Target="../embeddings/oleObject181.bin"/><Relationship Id="rId38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wmf"/><Relationship Id="rId20" Type="http://schemas.openxmlformats.org/officeDocument/2006/relationships/image" Target="../media/image52.wmf"/><Relationship Id="rId29" Type="http://schemas.openxmlformats.org/officeDocument/2006/relationships/oleObject" Target="../embeddings/oleObject179.bin"/><Relationship Id="rId41" Type="http://schemas.openxmlformats.org/officeDocument/2006/relationships/oleObject" Target="../embeddings/oleObject185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170.bin"/><Relationship Id="rId24" Type="http://schemas.openxmlformats.org/officeDocument/2006/relationships/image" Target="../media/image53.wmf"/><Relationship Id="rId32" Type="http://schemas.openxmlformats.org/officeDocument/2006/relationships/image" Target="../media/image57.wmf"/><Relationship Id="rId37" Type="http://schemas.openxmlformats.org/officeDocument/2006/relationships/oleObject" Target="../embeddings/oleObject183.bin"/><Relationship Id="rId40" Type="http://schemas.openxmlformats.org/officeDocument/2006/relationships/image" Target="../media/image61.wmf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23" Type="http://schemas.openxmlformats.org/officeDocument/2006/relationships/oleObject" Target="../embeddings/oleObject176.bin"/><Relationship Id="rId28" Type="http://schemas.openxmlformats.org/officeDocument/2006/relationships/image" Target="../media/image55.wmf"/><Relationship Id="rId36" Type="http://schemas.openxmlformats.org/officeDocument/2006/relationships/image" Target="../media/image59.wmf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174.bin"/><Relationship Id="rId31" Type="http://schemas.openxmlformats.org/officeDocument/2006/relationships/oleObject" Target="../embeddings/oleObject180.bin"/><Relationship Id="rId4" Type="http://schemas.openxmlformats.org/officeDocument/2006/relationships/image" Target="../media/image41.w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Relationship Id="rId27" Type="http://schemas.openxmlformats.org/officeDocument/2006/relationships/oleObject" Target="../embeddings/oleObject178.bin"/><Relationship Id="rId30" Type="http://schemas.openxmlformats.org/officeDocument/2006/relationships/image" Target="../media/image56.wmf"/><Relationship Id="rId35" Type="http://schemas.openxmlformats.org/officeDocument/2006/relationships/oleObject" Target="../embeddings/oleObject18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191.bin"/><Relationship Id="rId18" Type="http://schemas.openxmlformats.org/officeDocument/2006/relationships/image" Target="../media/image71.wmf"/><Relationship Id="rId26" Type="http://schemas.openxmlformats.org/officeDocument/2006/relationships/image" Target="../media/image75.wmf"/><Relationship Id="rId39" Type="http://schemas.openxmlformats.org/officeDocument/2006/relationships/oleObject" Target="../embeddings/oleObject204.bin"/><Relationship Id="rId3" Type="http://schemas.openxmlformats.org/officeDocument/2006/relationships/oleObject" Target="../embeddings/oleObject186.bin"/><Relationship Id="rId21" Type="http://schemas.openxmlformats.org/officeDocument/2006/relationships/oleObject" Target="../embeddings/oleObject195.bin"/><Relationship Id="rId34" Type="http://schemas.openxmlformats.org/officeDocument/2006/relationships/image" Target="../media/image79.wmf"/><Relationship Id="rId42" Type="http://schemas.openxmlformats.org/officeDocument/2006/relationships/image" Target="../media/image83.wmf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193.bin"/><Relationship Id="rId25" Type="http://schemas.openxmlformats.org/officeDocument/2006/relationships/oleObject" Target="../embeddings/oleObject197.bin"/><Relationship Id="rId33" Type="http://schemas.openxmlformats.org/officeDocument/2006/relationships/oleObject" Target="../embeddings/oleObject201.bin"/><Relationship Id="rId38" Type="http://schemas.openxmlformats.org/officeDocument/2006/relationships/image" Target="../media/image8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wmf"/><Relationship Id="rId20" Type="http://schemas.openxmlformats.org/officeDocument/2006/relationships/image" Target="../media/image72.wmf"/><Relationship Id="rId29" Type="http://schemas.openxmlformats.org/officeDocument/2006/relationships/oleObject" Target="../embeddings/oleObject199.bin"/><Relationship Id="rId41" Type="http://schemas.openxmlformats.org/officeDocument/2006/relationships/oleObject" Target="../embeddings/oleObject205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190.bin"/><Relationship Id="rId24" Type="http://schemas.openxmlformats.org/officeDocument/2006/relationships/image" Target="../media/image74.wmf"/><Relationship Id="rId32" Type="http://schemas.openxmlformats.org/officeDocument/2006/relationships/image" Target="../media/image78.wmf"/><Relationship Id="rId37" Type="http://schemas.openxmlformats.org/officeDocument/2006/relationships/oleObject" Target="../embeddings/oleObject203.bin"/><Relationship Id="rId40" Type="http://schemas.openxmlformats.org/officeDocument/2006/relationships/image" Target="../media/image82.wmf"/><Relationship Id="rId5" Type="http://schemas.openxmlformats.org/officeDocument/2006/relationships/oleObject" Target="../embeddings/oleObject187.bin"/><Relationship Id="rId15" Type="http://schemas.openxmlformats.org/officeDocument/2006/relationships/oleObject" Target="../embeddings/oleObject192.bin"/><Relationship Id="rId23" Type="http://schemas.openxmlformats.org/officeDocument/2006/relationships/oleObject" Target="../embeddings/oleObject196.bin"/><Relationship Id="rId28" Type="http://schemas.openxmlformats.org/officeDocument/2006/relationships/image" Target="../media/image76.wmf"/><Relationship Id="rId36" Type="http://schemas.openxmlformats.org/officeDocument/2006/relationships/image" Target="../media/image80.wmf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194.bin"/><Relationship Id="rId31" Type="http://schemas.openxmlformats.org/officeDocument/2006/relationships/oleObject" Target="../embeddings/oleObject200.bin"/><Relationship Id="rId44" Type="http://schemas.openxmlformats.org/officeDocument/2006/relationships/image" Target="../media/image84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69.wmf"/><Relationship Id="rId22" Type="http://schemas.openxmlformats.org/officeDocument/2006/relationships/image" Target="../media/image73.wmf"/><Relationship Id="rId27" Type="http://schemas.openxmlformats.org/officeDocument/2006/relationships/oleObject" Target="../embeddings/oleObject198.bin"/><Relationship Id="rId30" Type="http://schemas.openxmlformats.org/officeDocument/2006/relationships/image" Target="../media/image77.wmf"/><Relationship Id="rId35" Type="http://schemas.openxmlformats.org/officeDocument/2006/relationships/oleObject" Target="../embeddings/oleObject202.bin"/><Relationship Id="rId43" Type="http://schemas.openxmlformats.org/officeDocument/2006/relationships/oleObject" Target="../embeddings/oleObject20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212.bin"/><Relationship Id="rId18" Type="http://schemas.openxmlformats.org/officeDocument/2006/relationships/image" Target="../media/image86.wmf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2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5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211.bin"/><Relationship Id="rId5" Type="http://schemas.openxmlformats.org/officeDocument/2006/relationships/oleObject" Target="../embeddings/oleObject208.bin"/><Relationship Id="rId15" Type="http://schemas.openxmlformats.org/officeDocument/2006/relationships/oleObject" Target="../embeddings/oleObject213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210.bin"/><Relationship Id="rId14" Type="http://schemas.openxmlformats.org/officeDocument/2006/relationships/image" Target="../media/image81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220.bin"/><Relationship Id="rId18" Type="http://schemas.openxmlformats.org/officeDocument/2006/relationships/image" Target="../media/image86.w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2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7.wmf"/><Relationship Id="rId20" Type="http://schemas.openxmlformats.org/officeDocument/2006/relationships/image" Target="../media/image88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219.bin"/><Relationship Id="rId5" Type="http://schemas.openxmlformats.org/officeDocument/2006/relationships/oleObject" Target="../embeddings/oleObject216.bin"/><Relationship Id="rId15" Type="http://schemas.openxmlformats.org/officeDocument/2006/relationships/oleObject" Target="../embeddings/oleObject221.bin"/><Relationship Id="rId10" Type="http://schemas.openxmlformats.org/officeDocument/2006/relationships/image" Target="../media/image75.wmf"/><Relationship Id="rId19" Type="http://schemas.openxmlformats.org/officeDocument/2006/relationships/oleObject" Target="../embeddings/oleObject223.bin"/><Relationship Id="rId4" Type="http://schemas.openxmlformats.org/officeDocument/2006/relationships/image" Target="../media/image72.wmf"/><Relationship Id="rId9" Type="http://schemas.openxmlformats.org/officeDocument/2006/relationships/oleObject" Target="../embeddings/oleObject218.bin"/><Relationship Id="rId14" Type="http://schemas.openxmlformats.org/officeDocument/2006/relationships/image" Target="../media/image82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oleObject" Target="../embeddings/oleObject229.bin"/><Relationship Id="rId18" Type="http://schemas.openxmlformats.org/officeDocument/2006/relationships/image" Target="../media/image88.wmf"/><Relationship Id="rId3" Type="http://schemas.openxmlformats.org/officeDocument/2006/relationships/oleObject" Target="../embeddings/oleObject224.bin"/><Relationship Id="rId21" Type="http://schemas.openxmlformats.org/officeDocument/2006/relationships/oleObject" Target="../embeddings/oleObject233.bin"/><Relationship Id="rId7" Type="http://schemas.openxmlformats.org/officeDocument/2006/relationships/oleObject" Target="../embeddings/oleObject226.bin"/><Relationship Id="rId12" Type="http://schemas.openxmlformats.org/officeDocument/2006/relationships/image" Target="../media/image80.wmf"/><Relationship Id="rId17" Type="http://schemas.openxmlformats.org/officeDocument/2006/relationships/oleObject" Target="../embeddings/oleObject23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wmf"/><Relationship Id="rId20" Type="http://schemas.openxmlformats.org/officeDocument/2006/relationships/image" Target="../media/image89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228.bin"/><Relationship Id="rId5" Type="http://schemas.openxmlformats.org/officeDocument/2006/relationships/oleObject" Target="../embeddings/oleObject225.bin"/><Relationship Id="rId15" Type="http://schemas.openxmlformats.org/officeDocument/2006/relationships/oleObject" Target="../embeddings/oleObject230.bin"/><Relationship Id="rId10" Type="http://schemas.openxmlformats.org/officeDocument/2006/relationships/image" Target="../media/image79.wmf"/><Relationship Id="rId19" Type="http://schemas.openxmlformats.org/officeDocument/2006/relationships/oleObject" Target="../embeddings/oleObject232.bin"/><Relationship Id="rId4" Type="http://schemas.openxmlformats.org/officeDocument/2006/relationships/image" Target="../media/image72.wmf"/><Relationship Id="rId9" Type="http://schemas.openxmlformats.org/officeDocument/2006/relationships/oleObject" Target="../embeddings/oleObject227.bin"/><Relationship Id="rId14" Type="http://schemas.openxmlformats.org/officeDocument/2006/relationships/image" Target="../media/image83.wmf"/><Relationship Id="rId22" Type="http://schemas.openxmlformats.org/officeDocument/2006/relationships/image" Target="../media/image90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239.bin"/><Relationship Id="rId18" Type="http://schemas.openxmlformats.org/officeDocument/2006/relationships/image" Target="../media/image88.wmf"/><Relationship Id="rId3" Type="http://schemas.openxmlformats.org/officeDocument/2006/relationships/oleObject" Target="../embeddings/oleObject234.bin"/><Relationship Id="rId21" Type="http://schemas.openxmlformats.org/officeDocument/2006/relationships/oleObject" Target="../embeddings/oleObject243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2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wmf"/><Relationship Id="rId20" Type="http://schemas.openxmlformats.org/officeDocument/2006/relationships/image" Target="../media/image91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238.bin"/><Relationship Id="rId24" Type="http://schemas.openxmlformats.org/officeDocument/2006/relationships/image" Target="../media/image93.wmf"/><Relationship Id="rId5" Type="http://schemas.openxmlformats.org/officeDocument/2006/relationships/oleObject" Target="../embeddings/oleObject235.bin"/><Relationship Id="rId15" Type="http://schemas.openxmlformats.org/officeDocument/2006/relationships/oleObject" Target="../embeddings/oleObject240.bin"/><Relationship Id="rId23" Type="http://schemas.openxmlformats.org/officeDocument/2006/relationships/oleObject" Target="../embeddings/oleObject244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242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84.wmf"/><Relationship Id="rId22" Type="http://schemas.openxmlformats.org/officeDocument/2006/relationships/image" Target="../media/image92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250.bin"/><Relationship Id="rId18" Type="http://schemas.openxmlformats.org/officeDocument/2006/relationships/image" Target="../media/image98.wmf"/><Relationship Id="rId3" Type="http://schemas.openxmlformats.org/officeDocument/2006/relationships/oleObject" Target="../embeddings/oleObject245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2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1.wmf"/><Relationship Id="rId20" Type="http://schemas.openxmlformats.org/officeDocument/2006/relationships/image" Target="../media/image99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249.bin"/><Relationship Id="rId5" Type="http://schemas.openxmlformats.org/officeDocument/2006/relationships/oleObject" Target="../embeddings/oleObject246.bin"/><Relationship Id="rId15" Type="http://schemas.openxmlformats.org/officeDocument/2006/relationships/oleObject" Target="../embeddings/oleObject251.bin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253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8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260.bin"/><Relationship Id="rId18" Type="http://schemas.openxmlformats.org/officeDocument/2006/relationships/image" Target="../media/image88.wmf"/><Relationship Id="rId26" Type="http://schemas.openxmlformats.org/officeDocument/2006/relationships/image" Target="../media/image101.wmf"/><Relationship Id="rId3" Type="http://schemas.openxmlformats.org/officeDocument/2006/relationships/oleObject" Target="../embeddings/oleObject254.bin"/><Relationship Id="rId21" Type="http://schemas.openxmlformats.org/officeDocument/2006/relationships/oleObject" Target="../embeddings/oleObject265.bin"/><Relationship Id="rId7" Type="http://schemas.openxmlformats.org/officeDocument/2006/relationships/oleObject" Target="../embeddings/oleObject256.bin"/><Relationship Id="rId12" Type="http://schemas.openxmlformats.org/officeDocument/2006/relationships/oleObject" Target="../embeddings/oleObject259.bin"/><Relationship Id="rId17" Type="http://schemas.openxmlformats.org/officeDocument/2006/relationships/oleObject" Target="../embeddings/oleObject263.bin"/><Relationship Id="rId25" Type="http://schemas.openxmlformats.org/officeDocument/2006/relationships/oleObject" Target="../embeddings/oleObject2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wmf"/><Relationship Id="rId20" Type="http://schemas.openxmlformats.org/officeDocument/2006/relationships/image" Target="../media/image91.wmf"/><Relationship Id="rId29" Type="http://schemas.openxmlformats.org/officeDocument/2006/relationships/image" Target="../media/image102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258.bin"/><Relationship Id="rId24" Type="http://schemas.openxmlformats.org/officeDocument/2006/relationships/image" Target="../media/image100.wmf"/><Relationship Id="rId5" Type="http://schemas.openxmlformats.org/officeDocument/2006/relationships/oleObject" Target="../embeddings/oleObject255.bin"/><Relationship Id="rId15" Type="http://schemas.openxmlformats.org/officeDocument/2006/relationships/oleObject" Target="../embeddings/oleObject262.bin"/><Relationship Id="rId23" Type="http://schemas.openxmlformats.org/officeDocument/2006/relationships/oleObject" Target="../embeddings/oleObject266.bin"/><Relationship Id="rId28" Type="http://schemas.openxmlformats.org/officeDocument/2006/relationships/oleObject" Target="../embeddings/oleObject269.bin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264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257.bin"/><Relationship Id="rId14" Type="http://schemas.openxmlformats.org/officeDocument/2006/relationships/oleObject" Target="../embeddings/oleObject261.bin"/><Relationship Id="rId22" Type="http://schemas.openxmlformats.org/officeDocument/2006/relationships/image" Target="../media/image98.wmf"/><Relationship Id="rId27" Type="http://schemas.openxmlformats.org/officeDocument/2006/relationships/oleObject" Target="../embeddings/oleObject268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108.wmf"/><Relationship Id="rId3" Type="http://schemas.openxmlformats.org/officeDocument/2006/relationships/oleObject" Target="../embeddings/oleObject270.bin"/><Relationship Id="rId7" Type="http://schemas.openxmlformats.org/officeDocument/2006/relationships/oleObject" Target="../embeddings/oleObject272.bin"/><Relationship Id="rId12" Type="http://schemas.openxmlformats.org/officeDocument/2006/relationships/image" Target="../media/image81.wmf"/><Relationship Id="rId17" Type="http://schemas.openxmlformats.org/officeDocument/2006/relationships/oleObject" Target="../embeddings/oleObject27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274.bin"/><Relationship Id="rId5" Type="http://schemas.openxmlformats.org/officeDocument/2006/relationships/oleObject" Target="../embeddings/oleObject271.bin"/><Relationship Id="rId15" Type="http://schemas.openxmlformats.org/officeDocument/2006/relationships/oleObject" Target="../embeddings/oleObject27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273.bin"/><Relationship Id="rId14" Type="http://schemas.openxmlformats.org/officeDocument/2006/relationships/image" Target="../media/image107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oleObject" Target="../embeddings/oleObject283.bin"/><Relationship Id="rId18" Type="http://schemas.openxmlformats.org/officeDocument/2006/relationships/image" Target="../media/image116.wmf"/><Relationship Id="rId26" Type="http://schemas.openxmlformats.org/officeDocument/2006/relationships/image" Target="../media/image120.wmf"/><Relationship Id="rId39" Type="http://schemas.openxmlformats.org/officeDocument/2006/relationships/oleObject" Target="../embeddings/oleObject296.bin"/><Relationship Id="rId3" Type="http://schemas.openxmlformats.org/officeDocument/2006/relationships/oleObject" Target="../embeddings/oleObject278.bin"/><Relationship Id="rId21" Type="http://schemas.openxmlformats.org/officeDocument/2006/relationships/oleObject" Target="../embeddings/oleObject287.bin"/><Relationship Id="rId34" Type="http://schemas.openxmlformats.org/officeDocument/2006/relationships/image" Target="../media/image124.wmf"/><Relationship Id="rId42" Type="http://schemas.openxmlformats.org/officeDocument/2006/relationships/image" Target="../media/image83.wmf"/><Relationship Id="rId7" Type="http://schemas.openxmlformats.org/officeDocument/2006/relationships/oleObject" Target="../embeddings/oleObject280.bin"/><Relationship Id="rId12" Type="http://schemas.openxmlformats.org/officeDocument/2006/relationships/image" Target="../media/image113.wmf"/><Relationship Id="rId17" Type="http://schemas.openxmlformats.org/officeDocument/2006/relationships/oleObject" Target="../embeddings/oleObject285.bin"/><Relationship Id="rId25" Type="http://schemas.openxmlformats.org/officeDocument/2006/relationships/oleObject" Target="../embeddings/oleObject289.bin"/><Relationship Id="rId33" Type="http://schemas.openxmlformats.org/officeDocument/2006/relationships/oleObject" Target="../embeddings/oleObject293.bin"/><Relationship Id="rId38" Type="http://schemas.openxmlformats.org/officeDocument/2006/relationships/image" Target="../media/image8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5.wmf"/><Relationship Id="rId20" Type="http://schemas.openxmlformats.org/officeDocument/2006/relationships/image" Target="../media/image117.wmf"/><Relationship Id="rId29" Type="http://schemas.openxmlformats.org/officeDocument/2006/relationships/oleObject" Target="../embeddings/oleObject291.bin"/><Relationship Id="rId41" Type="http://schemas.openxmlformats.org/officeDocument/2006/relationships/oleObject" Target="../embeddings/oleObject297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282.bin"/><Relationship Id="rId24" Type="http://schemas.openxmlformats.org/officeDocument/2006/relationships/image" Target="../media/image119.wmf"/><Relationship Id="rId32" Type="http://schemas.openxmlformats.org/officeDocument/2006/relationships/image" Target="../media/image123.wmf"/><Relationship Id="rId37" Type="http://schemas.openxmlformats.org/officeDocument/2006/relationships/oleObject" Target="../embeddings/oleObject295.bin"/><Relationship Id="rId40" Type="http://schemas.openxmlformats.org/officeDocument/2006/relationships/image" Target="../media/image82.wmf"/><Relationship Id="rId5" Type="http://schemas.openxmlformats.org/officeDocument/2006/relationships/oleObject" Target="../embeddings/oleObject279.bin"/><Relationship Id="rId15" Type="http://schemas.openxmlformats.org/officeDocument/2006/relationships/oleObject" Target="../embeddings/oleObject284.bin"/><Relationship Id="rId23" Type="http://schemas.openxmlformats.org/officeDocument/2006/relationships/oleObject" Target="../embeddings/oleObject288.bin"/><Relationship Id="rId28" Type="http://schemas.openxmlformats.org/officeDocument/2006/relationships/image" Target="../media/image121.wmf"/><Relationship Id="rId36" Type="http://schemas.openxmlformats.org/officeDocument/2006/relationships/image" Target="../media/image125.wmf"/><Relationship Id="rId10" Type="http://schemas.openxmlformats.org/officeDocument/2006/relationships/image" Target="../media/image112.wmf"/><Relationship Id="rId19" Type="http://schemas.openxmlformats.org/officeDocument/2006/relationships/oleObject" Target="../embeddings/oleObject286.bin"/><Relationship Id="rId31" Type="http://schemas.openxmlformats.org/officeDocument/2006/relationships/oleObject" Target="../embeddings/oleObject292.bin"/><Relationship Id="rId44" Type="http://schemas.openxmlformats.org/officeDocument/2006/relationships/image" Target="../media/image84.wmf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281.bin"/><Relationship Id="rId14" Type="http://schemas.openxmlformats.org/officeDocument/2006/relationships/image" Target="../media/image114.wmf"/><Relationship Id="rId22" Type="http://schemas.openxmlformats.org/officeDocument/2006/relationships/image" Target="../media/image118.wmf"/><Relationship Id="rId27" Type="http://schemas.openxmlformats.org/officeDocument/2006/relationships/oleObject" Target="../embeddings/oleObject290.bin"/><Relationship Id="rId30" Type="http://schemas.openxmlformats.org/officeDocument/2006/relationships/image" Target="../media/image122.wmf"/><Relationship Id="rId35" Type="http://schemas.openxmlformats.org/officeDocument/2006/relationships/oleObject" Target="../embeddings/oleObject294.bin"/><Relationship Id="rId43" Type="http://schemas.openxmlformats.org/officeDocument/2006/relationships/oleObject" Target="../embeddings/oleObject298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305.bin"/><Relationship Id="rId18" Type="http://schemas.openxmlformats.org/officeDocument/2006/relationships/image" Target="../media/image88.wmf"/><Relationship Id="rId26" Type="http://schemas.openxmlformats.org/officeDocument/2006/relationships/image" Target="../media/image101.wmf"/><Relationship Id="rId3" Type="http://schemas.openxmlformats.org/officeDocument/2006/relationships/oleObject" Target="../embeddings/oleObject299.bin"/><Relationship Id="rId21" Type="http://schemas.openxmlformats.org/officeDocument/2006/relationships/oleObject" Target="../embeddings/oleObject310.bin"/><Relationship Id="rId7" Type="http://schemas.openxmlformats.org/officeDocument/2006/relationships/oleObject" Target="../embeddings/oleObject301.bin"/><Relationship Id="rId12" Type="http://schemas.openxmlformats.org/officeDocument/2006/relationships/oleObject" Target="../embeddings/oleObject304.bin"/><Relationship Id="rId17" Type="http://schemas.openxmlformats.org/officeDocument/2006/relationships/oleObject" Target="../embeddings/oleObject308.bin"/><Relationship Id="rId25" Type="http://schemas.openxmlformats.org/officeDocument/2006/relationships/oleObject" Target="../embeddings/oleObject3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wmf"/><Relationship Id="rId20" Type="http://schemas.openxmlformats.org/officeDocument/2006/relationships/image" Target="../media/image91.wmf"/><Relationship Id="rId29" Type="http://schemas.openxmlformats.org/officeDocument/2006/relationships/oleObject" Target="../embeddings/oleObject314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303.bin"/><Relationship Id="rId24" Type="http://schemas.openxmlformats.org/officeDocument/2006/relationships/image" Target="../media/image126.wmf"/><Relationship Id="rId5" Type="http://schemas.openxmlformats.org/officeDocument/2006/relationships/oleObject" Target="../embeddings/oleObject300.bin"/><Relationship Id="rId15" Type="http://schemas.openxmlformats.org/officeDocument/2006/relationships/oleObject" Target="../embeddings/oleObject307.bin"/><Relationship Id="rId23" Type="http://schemas.openxmlformats.org/officeDocument/2006/relationships/oleObject" Target="../embeddings/oleObject311.bin"/><Relationship Id="rId28" Type="http://schemas.openxmlformats.org/officeDocument/2006/relationships/image" Target="../media/image127.wmf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309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302.bin"/><Relationship Id="rId14" Type="http://schemas.openxmlformats.org/officeDocument/2006/relationships/oleObject" Target="../embeddings/oleObject306.bin"/><Relationship Id="rId22" Type="http://schemas.openxmlformats.org/officeDocument/2006/relationships/image" Target="../media/image98.wmf"/><Relationship Id="rId27" Type="http://schemas.openxmlformats.org/officeDocument/2006/relationships/oleObject" Target="../embeddings/oleObject313.bin"/><Relationship Id="rId30" Type="http://schemas.openxmlformats.org/officeDocument/2006/relationships/image" Target="../media/image12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oleObject" Target="../embeddings/oleObject320.bin"/><Relationship Id="rId18" Type="http://schemas.openxmlformats.org/officeDocument/2006/relationships/image" Target="../media/image91.wmf"/><Relationship Id="rId3" Type="http://schemas.openxmlformats.org/officeDocument/2006/relationships/oleObject" Target="../embeddings/oleObject315.bin"/><Relationship Id="rId21" Type="http://schemas.openxmlformats.org/officeDocument/2006/relationships/oleObject" Target="../embeddings/oleObject324.bin"/><Relationship Id="rId7" Type="http://schemas.openxmlformats.org/officeDocument/2006/relationships/oleObject" Target="../embeddings/oleObject317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8.wmf"/><Relationship Id="rId20" Type="http://schemas.openxmlformats.org/officeDocument/2006/relationships/image" Target="../media/image92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0.wmf"/><Relationship Id="rId11" Type="http://schemas.openxmlformats.org/officeDocument/2006/relationships/oleObject" Target="../embeddings/oleObject319.bin"/><Relationship Id="rId24" Type="http://schemas.openxmlformats.org/officeDocument/2006/relationships/image" Target="../media/image133.wmf"/><Relationship Id="rId5" Type="http://schemas.openxmlformats.org/officeDocument/2006/relationships/oleObject" Target="../embeddings/oleObject316.bin"/><Relationship Id="rId15" Type="http://schemas.openxmlformats.org/officeDocument/2006/relationships/oleObject" Target="../embeddings/oleObject321.bin"/><Relationship Id="rId23" Type="http://schemas.openxmlformats.org/officeDocument/2006/relationships/oleObject" Target="../embeddings/oleObject325.bin"/><Relationship Id="rId10" Type="http://schemas.openxmlformats.org/officeDocument/2006/relationships/image" Target="../media/image132.wmf"/><Relationship Id="rId19" Type="http://schemas.openxmlformats.org/officeDocument/2006/relationships/oleObject" Target="../embeddings/oleObject323.bin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318.bin"/><Relationship Id="rId14" Type="http://schemas.openxmlformats.org/officeDocument/2006/relationships/image" Target="../media/image86.wmf"/><Relationship Id="rId22" Type="http://schemas.openxmlformats.org/officeDocument/2006/relationships/image" Target="../media/image93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9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7.wmf"/><Relationship Id="rId22" Type="http://schemas.openxmlformats.org/officeDocument/2006/relationships/image" Target="../media/image13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7.bin"/><Relationship Id="rId3" Type="http://schemas.openxmlformats.org/officeDocument/2006/relationships/image" Target="../media/image156.pn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326.bin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55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28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23.bin"/><Relationship Id="rId24" Type="http://schemas.openxmlformats.org/officeDocument/2006/relationships/image" Target="../media/image14.wmf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29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7.wmf"/><Relationship Id="rId22" Type="http://schemas.openxmlformats.org/officeDocument/2006/relationships/image" Target="../media/image13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3" Type="http://schemas.openxmlformats.org/officeDocument/2006/relationships/oleObject" Target="../embeddings/oleObject328.bin"/><Relationship Id="rId7" Type="http://schemas.openxmlformats.org/officeDocument/2006/relationships/oleObject" Target="../embeddings/oleObject3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329.bin"/><Relationship Id="rId10" Type="http://schemas.openxmlformats.org/officeDocument/2006/relationships/image" Target="../media/image168.wmf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331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33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3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22.wmf"/><Relationship Id="rId3" Type="http://schemas.openxmlformats.org/officeDocument/2006/relationships/oleObject" Target="../embeddings/oleObject38.bin"/><Relationship Id="rId21" Type="http://schemas.openxmlformats.org/officeDocument/2006/relationships/oleObject" Target="../embeddings/oleObject47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wmf"/><Relationship Id="rId20" Type="http://schemas.openxmlformats.org/officeDocument/2006/relationships/image" Target="../media/image2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42.bin"/><Relationship Id="rId24" Type="http://schemas.openxmlformats.org/officeDocument/2006/relationships/image" Target="../media/image25.wmf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23" Type="http://schemas.openxmlformats.org/officeDocument/2006/relationships/oleObject" Target="../embeddings/oleObject48.bin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20.wmf"/><Relationship Id="rId22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CNN (</a:t>
            </a:r>
            <a:r>
              <a:rPr lang="ko-KR" altLang="en-US" dirty="0" err="1" smtClean="0"/>
              <a:t>컨볼루셔널</a:t>
            </a:r>
            <a:r>
              <a:rPr lang="ko-KR" altLang="en-US" dirty="0" smtClean="0"/>
              <a:t> 인공신경망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이석호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47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805271"/>
              </p:ext>
            </p:extLst>
          </p:nvPr>
        </p:nvGraphicFramePr>
        <p:xfrm>
          <a:off x="3116970" y="1106901"/>
          <a:ext cx="1104900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9" name="수식" r:id="rId3" imgW="622080" imgH="1015920" progId="Equation.3">
                  <p:embed/>
                </p:oleObj>
              </mc:Choice>
              <mc:Fallback>
                <p:oleObj name="수식" r:id="rId3" imgW="622080" imgH="1015920" progId="Equation.3">
                  <p:embed/>
                  <p:pic>
                    <p:nvPicPr>
                      <p:cNvPr id="0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970" y="1106901"/>
                        <a:ext cx="1104900" cy="179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191159"/>
              </p:ext>
            </p:extLst>
          </p:nvPr>
        </p:nvGraphicFramePr>
        <p:xfrm>
          <a:off x="4773154" y="1106901"/>
          <a:ext cx="1082675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0" name="수식" r:id="rId5" imgW="609480" imgH="1015920" progId="Equation.3">
                  <p:embed/>
                </p:oleObj>
              </mc:Choice>
              <mc:Fallback>
                <p:oleObj name="수식" r:id="rId5" imgW="609480" imgH="101592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154" y="1106901"/>
                        <a:ext cx="1082675" cy="179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36850" y="1124744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답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1680" y="3284984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수동으로 구하는 것이 아니라 학습에 의해 저절로 찾아진다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55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5536" y="425106"/>
            <a:ext cx="4184931" cy="3939998"/>
            <a:chOff x="963133" y="540053"/>
            <a:chExt cx="6541669" cy="5409227"/>
          </a:xfrm>
        </p:grpSpPr>
        <p:sp>
          <p:nvSpPr>
            <p:cNvPr id="4" name="타원 3"/>
            <p:cNvSpPr/>
            <p:nvPr/>
          </p:nvSpPr>
          <p:spPr>
            <a:xfrm>
              <a:off x="3923928" y="76470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923928" y="224521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923928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923928" y="534156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268539" y="227687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268539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47664" y="1988840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3133" y="2564904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3133" y="198021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547664" y="256490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531645" y="1068563"/>
              <a:ext cx="1736894" cy="1512168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531645" y="2549078"/>
              <a:ext cx="1736894" cy="31653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531645" y="2580731"/>
              <a:ext cx="1736894" cy="1480515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531645" y="2708920"/>
              <a:ext cx="1736894" cy="2936502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740977"/>
                </p:ext>
              </p:extLst>
            </p:nvPr>
          </p:nvGraphicFramePr>
          <p:xfrm>
            <a:off x="4442647" y="1733425"/>
            <a:ext cx="543161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74" name="수식" r:id="rId3" imgW="253800" imgH="241200" progId="Equation.3">
                    <p:embed/>
                  </p:oleObj>
                </mc:Choice>
                <mc:Fallback>
                  <p:oleObj name="수식" r:id="rId3" imgW="2538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42647" y="1733425"/>
                          <a:ext cx="543161" cy="5169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490365"/>
                </p:ext>
              </p:extLst>
            </p:nvPr>
          </p:nvGraphicFramePr>
          <p:xfrm>
            <a:off x="4891027" y="2743047"/>
            <a:ext cx="545069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75" name="수식" r:id="rId5" imgW="279360" imgH="241200" progId="Equation.3">
                    <p:embed/>
                  </p:oleObj>
                </mc:Choice>
                <mc:Fallback>
                  <p:oleObj name="수식" r:id="rId5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1027" y="2743047"/>
                          <a:ext cx="545069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9535567"/>
                </p:ext>
              </p:extLst>
            </p:nvPr>
          </p:nvGraphicFramePr>
          <p:xfrm>
            <a:off x="4978568" y="3627395"/>
            <a:ext cx="545070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76" name="수식" r:id="rId7" imgW="279360" imgH="241200" progId="Equation.3">
                    <p:embed/>
                  </p:oleObj>
                </mc:Choice>
                <mc:Fallback>
                  <p:oleObj name="수식" r:id="rId7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8568" y="3627395"/>
                          <a:ext cx="545070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9118516"/>
                </p:ext>
              </p:extLst>
            </p:nvPr>
          </p:nvGraphicFramePr>
          <p:xfrm>
            <a:off x="5252259" y="5047303"/>
            <a:ext cx="543877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77" name="수식" r:id="rId9" imgW="279360" imgH="241200" progId="Equation.3">
                    <p:embed/>
                  </p:oleObj>
                </mc:Choice>
                <mc:Fallback>
                  <p:oleObj name="수식" r:id="rId9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2259" y="5047303"/>
                          <a:ext cx="543877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442647" y="1283423"/>
              <a:ext cx="1914890" cy="25629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442647" y="2763938"/>
              <a:ext cx="1825892" cy="12973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531645" y="4061246"/>
              <a:ext cx="17368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531645" y="4276106"/>
              <a:ext cx="1825892" cy="13693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118158" y="2429514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92280" y="3903439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3" name="자유형 2"/>
            <p:cNvSpPr/>
            <p:nvPr/>
          </p:nvSpPr>
          <p:spPr>
            <a:xfrm>
              <a:off x="1156604" y="540053"/>
              <a:ext cx="2771929" cy="1424214"/>
            </a:xfrm>
            <a:custGeom>
              <a:avLst/>
              <a:gdLst>
                <a:gd name="connsiteX0" fmla="*/ 113396 w 2771929"/>
                <a:gd name="connsiteY0" fmla="*/ 1424214 h 1424214"/>
                <a:gd name="connsiteX1" fmla="*/ 96463 w 2771929"/>
                <a:gd name="connsiteY1" fmla="*/ 619880 h 1424214"/>
                <a:gd name="connsiteX2" fmla="*/ 1154796 w 2771929"/>
                <a:gd name="connsiteY2" fmla="*/ 1814 h 1424214"/>
                <a:gd name="connsiteX3" fmla="*/ 2771929 w 2771929"/>
                <a:gd name="connsiteY3" fmla="*/ 467480 h 14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1929" h="1424214">
                  <a:moveTo>
                    <a:pt x="113396" y="1424214"/>
                  </a:moveTo>
                  <a:cubicBezTo>
                    <a:pt x="18146" y="1140580"/>
                    <a:pt x="-77104" y="856947"/>
                    <a:pt x="96463" y="619880"/>
                  </a:cubicBezTo>
                  <a:cubicBezTo>
                    <a:pt x="270030" y="382813"/>
                    <a:pt x="708885" y="27214"/>
                    <a:pt x="1154796" y="1814"/>
                  </a:cubicBezTo>
                  <a:cubicBezTo>
                    <a:pt x="1600707" y="-23586"/>
                    <a:pt x="2186318" y="221947"/>
                    <a:pt x="2771929" y="4674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2116667" y="2243667"/>
              <a:ext cx="1794933" cy="245533"/>
            </a:xfrm>
            <a:custGeom>
              <a:avLst/>
              <a:gdLst>
                <a:gd name="connsiteX0" fmla="*/ 0 w 1794933"/>
                <a:gd name="connsiteY0" fmla="*/ 0 h 245533"/>
                <a:gd name="connsiteX1" fmla="*/ 1794933 w 1794933"/>
                <a:gd name="connsiteY1" fmla="*/ 245533 h 24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4933" h="245533">
                  <a:moveTo>
                    <a:pt x="0" y="0"/>
                  </a:moveTo>
                  <a:lnTo>
                    <a:pt x="1794933" y="24553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052489" y="3149600"/>
              <a:ext cx="2901444" cy="1050154"/>
            </a:xfrm>
            <a:custGeom>
              <a:avLst/>
              <a:gdLst>
                <a:gd name="connsiteX0" fmla="*/ 158244 w 2901444"/>
                <a:gd name="connsiteY0" fmla="*/ 0 h 1050154"/>
                <a:gd name="connsiteX1" fmla="*/ 302178 w 2901444"/>
                <a:gd name="connsiteY1" fmla="*/ 965200 h 1050154"/>
                <a:gd name="connsiteX2" fmla="*/ 2901444 w 2901444"/>
                <a:gd name="connsiteY2" fmla="*/ 939800 h 10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1444" h="1050154">
                  <a:moveTo>
                    <a:pt x="158244" y="0"/>
                  </a:moveTo>
                  <a:cubicBezTo>
                    <a:pt x="1611" y="404283"/>
                    <a:pt x="-155022" y="808567"/>
                    <a:pt x="302178" y="965200"/>
                  </a:cubicBezTo>
                  <a:cubicBezTo>
                    <a:pt x="759378" y="1121833"/>
                    <a:pt x="1830411" y="1030816"/>
                    <a:pt x="2901444" y="939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802554" y="3166533"/>
              <a:ext cx="2134446" cy="2627037"/>
            </a:xfrm>
            <a:custGeom>
              <a:avLst/>
              <a:gdLst>
                <a:gd name="connsiteX0" fmla="*/ 43179 w 2134446"/>
                <a:gd name="connsiteY0" fmla="*/ 0 h 2627037"/>
                <a:gd name="connsiteX1" fmla="*/ 43179 w 2134446"/>
                <a:gd name="connsiteY1" fmla="*/ 1676400 h 2627037"/>
                <a:gd name="connsiteX2" fmla="*/ 491913 w 2134446"/>
                <a:gd name="connsiteY2" fmla="*/ 2548467 h 2627037"/>
                <a:gd name="connsiteX3" fmla="*/ 2134446 w 2134446"/>
                <a:gd name="connsiteY3" fmla="*/ 2531534 h 262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4446" h="2627037">
                  <a:moveTo>
                    <a:pt x="43179" y="0"/>
                  </a:moveTo>
                  <a:cubicBezTo>
                    <a:pt x="5784" y="625828"/>
                    <a:pt x="-31610" y="1251656"/>
                    <a:pt x="43179" y="1676400"/>
                  </a:cubicBezTo>
                  <a:cubicBezTo>
                    <a:pt x="117968" y="2101144"/>
                    <a:pt x="143369" y="2405945"/>
                    <a:pt x="491913" y="2548467"/>
                  </a:cubicBezTo>
                  <a:cubicBezTo>
                    <a:pt x="840457" y="2690989"/>
                    <a:pt x="1487451" y="2611261"/>
                    <a:pt x="2134446" y="25315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79512" y="4957017"/>
            <a:ext cx="626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1</a:t>
            </a:r>
            <a:r>
              <a:rPr lang="en-US" altLang="ko-KR" sz="2400" dirty="0" smtClean="0"/>
              <a:t>                + -</a:t>
            </a:r>
            <a:r>
              <a:rPr lang="en-US" altLang="ko-KR" sz="2400" dirty="0" smtClean="0">
                <a:solidFill>
                  <a:srgbClr val="00B050"/>
                </a:solidFill>
              </a:rPr>
              <a:t>1</a:t>
            </a:r>
            <a:r>
              <a:rPr lang="en-US" altLang="ko-KR" sz="2400" dirty="0" smtClean="0"/>
              <a:t>                 +  -</a:t>
            </a:r>
            <a:r>
              <a:rPr lang="en-US" altLang="ko-KR" sz="2400" dirty="0" smtClean="0">
                <a:solidFill>
                  <a:srgbClr val="FFC000"/>
                </a:solidFill>
              </a:rPr>
              <a:t>1</a:t>
            </a:r>
            <a:r>
              <a:rPr lang="en-US" altLang="ko-KR" sz="2400" dirty="0" smtClean="0"/>
              <a:t>                + 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644789"/>
              </p:ext>
            </p:extLst>
          </p:nvPr>
        </p:nvGraphicFramePr>
        <p:xfrm>
          <a:off x="1360562" y="4927699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8" name="수식" r:id="rId11" imgW="368280" imgH="241200" progId="Equation.3">
                  <p:embed/>
                </p:oleObj>
              </mc:Choice>
              <mc:Fallback>
                <p:oleObj name="수식" r:id="rId11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62" y="4927699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927917"/>
              </p:ext>
            </p:extLst>
          </p:nvPr>
        </p:nvGraphicFramePr>
        <p:xfrm>
          <a:off x="2787725" y="4914999"/>
          <a:ext cx="8175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9" name="수식" r:id="rId13" imgW="380880" imgH="241200" progId="Equation.3">
                  <p:embed/>
                </p:oleObj>
              </mc:Choice>
              <mc:Fallback>
                <p:oleObj name="수식" r:id="rId13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7725" y="4914999"/>
                        <a:ext cx="8175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925596"/>
              </p:ext>
            </p:extLst>
          </p:nvPr>
        </p:nvGraphicFramePr>
        <p:xfrm>
          <a:off x="4443487" y="4914999"/>
          <a:ext cx="8191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0" name="수식" r:id="rId15" imgW="380880" imgH="241200" progId="Equation.3">
                  <p:embed/>
                </p:oleObj>
              </mc:Choice>
              <mc:Fallback>
                <p:oleObj name="수식" r:id="rId15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3487" y="4914999"/>
                        <a:ext cx="8191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788647"/>
              </p:ext>
            </p:extLst>
          </p:nvPr>
        </p:nvGraphicFramePr>
        <p:xfrm>
          <a:off x="5913512" y="4922937"/>
          <a:ext cx="8477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1" name="수식" r:id="rId17" imgW="393480" imgH="241200" progId="Equation.3">
                  <p:embed/>
                </p:oleObj>
              </mc:Choice>
              <mc:Fallback>
                <p:oleObj name="수식" r:id="rId17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3512" y="4922937"/>
                        <a:ext cx="8477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07504" y="5643996"/>
            <a:ext cx="908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만약                           가 각각 </a:t>
            </a:r>
            <a:r>
              <a:rPr lang="en-US" altLang="ko-KR" dirty="0" smtClean="0"/>
              <a:t>-1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값만 가질 수 있을 때 사람 영상이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입력으로 들어갈 때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가장 크게 되게 하려면                            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값들은 무엇으로 주면 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880641"/>
              </p:ext>
            </p:extLst>
          </p:nvPr>
        </p:nvGraphicFramePr>
        <p:xfrm>
          <a:off x="1328738" y="5614988"/>
          <a:ext cx="22336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2" name="수식" r:id="rId19" imgW="1257120" imgH="241200" progId="Equation.3">
                  <p:embed/>
                </p:oleObj>
              </mc:Choice>
              <mc:Fallback>
                <p:oleObj name="수식" r:id="rId19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5614988"/>
                        <a:ext cx="2233612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861864" y="1959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91680" y="263494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-1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38592" y="134809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-1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35696" y="37870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594769"/>
              </p:ext>
            </p:extLst>
          </p:nvPr>
        </p:nvGraphicFramePr>
        <p:xfrm>
          <a:off x="5794772" y="5877272"/>
          <a:ext cx="22336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3" name="수식" r:id="rId21" imgW="1257120" imgH="241200" progId="Equation.3">
                  <p:embed/>
                </p:oleObj>
              </mc:Choice>
              <mc:Fallback>
                <p:oleObj name="수식" r:id="rId21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772" y="5877272"/>
                        <a:ext cx="2233612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312075"/>
              </p:ext>
            </p:extLst>
          </p:nvPr>
        </p:nvGraphicFramePr>
        <p:xfrm>
          <a:off x="6300192" y="329394"/>
          <a:ext cx="1082675" cy="1780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4" name="수식" r:id="rId23" imgW="609480" imgH="1015920" progId="Equation.3">
                  <p:embed/>
                </p:oleObj>
              </mc:Choice>
              <mc:Fallback>
                <p:oleObj name="수식" r:id="rId23" imgW="609480" imgH="1015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329394"/>
                        <a:ext cx="1082675" cy="1780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868144" y="270892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372200" y="2710884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868144" y="321494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372200" y="321494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220447"/>
              </p:ext>
            </p:extLst>
          </p:nvPr>
        </p:nvGraphicFramePr>
        <p:xfrm>
          <a:off x="5910917" y="2754924"/>
          <a:ext cx="42862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5" name="수식" r:id="rId25" imgW="241200" imgH="203040" progId="Equation.3">
                  <p:embed/>
                </p:oleObj>
              </mc:Choice>
              <mc:Fallback>
                <p:oleObj name="수식" r:id="rId25" imgW="241200" imgH="203040" progId="Equation.3">
                  <p:embed/>
                  <p:pic>
                    <p:nvPicPr>
                      <p:cNvPr id="0" name="개체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0917" y="2754924"/>
                        <a:ext cx="42862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개체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627204"/>
              </p:ext>
            </p:extLst>
          </p:nvPr>
        </p:nvGraphicFramePr>
        <p:xfrm>
          <a:off x="6383579" y="2768184"/>
          <a:ext cx="45085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6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개체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579" y="2768184"/>
                        <a:ext cx="45085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886061"/>
              </p:ext>
            </p:extLst>
          </p:nvPr>
        </p:nvGraphicFramePr>
        <p:xfrm>
          <a:off x="5907494" y="3316106"/>
          <a:ext cx="45085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7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개체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7494" y="3316106"/>
                        <a:ext cx="45085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140222"/>
              </p:ext>
            </p:extLst>
          </p:nvPr>
        </p:nvGraphicFramePr>
        <p:xfrm>
          <a:off x="6404858" y="3325651"/>
          <a:ext cx="45085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8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개체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4858" y="3325651"/>
                        <a:ext cx="45085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직사각형 51"/>
          <p:cNvSpPr/>
          <p:nvPr/>
        </p:nvSpPr>
        <p:spPr>
          <a:xfrm>
            <a:off x="7668344" y="271827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172400" y="2720234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7668344" y="322429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8172400" y="322429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8183365" y="4268069"/>
            <a:ext cx="432805" cy="43280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29466" y="4724387"/>
            <a:ext cx="432805" cy="43280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7740352" y="4281215"/>
            <a:ext cx="432805" cy="432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8183365" y="4724387"/>
            <a:ext cx="432805" cy="432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020272" y="2916233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endParaRPr lang="ko-KR" altLang="en-US" sz="3200" dirty="0"/>
          </a:p>
        </p:txBody>
      </p:sp>
      <p:sp>
        <p:nvSpPr>
          <p:cNvPr id="65" name="TextBox 64"/>
          <p:cNvSpPr txBox="1"/>
          <p:nvPr/>
        </p:nvSpPr>
        <p:spPr>
          <a:xfrm>
            <a:off x="7804229" y="3789040"/>
            <a:ext cx="800219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 smtClean="0"/>
              <a:t>=</a:t>
            </a:r>
            <a:endParaRPr lang="ko-KR" altLang="en-US" sz="4000" dirty="0"/>
          </a:p>
        </p:txBody>
      </p:sp>
      <p:sp>
        <p:nvSpPr>
          <p:cNvPr id="66" name="아래쪽 화살표 65"/>
          <p:cNvSpPr/>
          <p:nvPr/>
        </p:nvSpPr>
        <p:spPr>
          <a:xfrm>
            <a:off x="6876256" y="2137630"/>
            <a:ext cx="504056" cy="313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55776" y="241159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009596" y="241159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441644" y="241159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55776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824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19872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55776" y="328657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87824" y="328657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19872" y="328657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68144" y="329259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68144" y="241159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04048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36096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6096" y="24224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4048" y="328657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36096" y="328657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04048" y="241159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29584" y="377045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사람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36096" y="377974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개</a:t>
            </a:r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97158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29206" y="26243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83026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7158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29206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61254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97158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29206" y="34993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61254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386453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91408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369636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369636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358750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58750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58750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58750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386453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932067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1393371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698171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957943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1338943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785257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871221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1214664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565286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00192" y="3056378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779912" y="441843"/>
            <a:ext cx="2604643" cy="2701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</p:cNvCxnSpPr>
          <p:nvPr/>
        </p:nvCxnSpPr>
        <p:spPr>
          <a:xfrm>
            <a:off x="3784867" y="1122721"/>
            <a:ext cx="2515325" cy="2121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>
            <a:off x="3763095" y="1862729"/>
            <a:ext cx="2537097" cy="1490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>
            <a:off x="3763095" y="2661509"/>
            <a:ext cx="2537097" cy="691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752209" y="3353199"/>
            <a:ext cx="2547983" cy="1179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752209" y="3353199"/>
            <a:ext cx="2547983" cy="910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752209" y="3353199"/>
            <a:ext cx="2547983" cy="1630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694588" y="3563083"/>
            <a:ext cx="2689967" cy="2013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6"/>
          </p:cNvCxnSpPr>
          <p:nvPr/>
        </p:nvCxnSpPr>
        <p:spPr>
          <a:xfrm flipV="1">
            <a:off x="3779912" y="3650020"/>
            <a:ext cx="2604643" cy="2690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653332"/>
              </p:ext>
            </p:extLst>
          </p:nvPr>
        </p:nvGraphicFramePr>
        <p:xfrm>
          <a:off x="4355976" y="692696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9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개체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692696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041745"/>
              </p:ext>
            </p:extLst>
          </p:nvPr>
        </p:nvGraphicFramePr>
        <p:xfrm>
          <a:off x="4117975" y="1344613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0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1344613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801440"/>
              </p:ext>
            </p:extLst>
          </p:nvPr>
        </p:nvGraphicFramePr>
        <p:xfrm>
          <a:off x="4151313" y="199390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1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개체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3" y="199390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13763"/>
              </p:ext>
            </p:extLst>
          </p:nvPr>
        </p:nvGraphicFramePr>
        <p:xfrm>
          <a:off x="4056063" y="2641600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2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개체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063" y="2641600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141298"/>
              </p:ext>
            </p:extLst>
          </p:nvPr>
        </p:nvGraphicFramePr>
        <p:xfrm>
          <a:off x="4006850" y="3144838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3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개체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3144838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860006"/>
              </p:ext>
            </p:extLst>
          </p:nvPr>
        </p:nvGraphicFramePr>
        <p:xfrm>
          <a:off x="3984625" y="372110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4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개체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25" y="372110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69208"/>
              </p:ext>
            </p:extLst>
          </p:nvPr>
        </p:nvGraphicFramePr>
        <p:xfrm>
          <a:off x="3923928" y="4369544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5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개체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369544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767942"/>
              </p:ext>
            </p:extLst>
          </p:nvPr>
        </p:nvGraphicFramePr>
        <p:xfrm>
          <a:off x="3935413" y="5018088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6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개체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3" y="5018088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08665"/>
              </p:ext>
            </p:extLst>
          </p:nvPr>
        </p:nvGraphicFramePr>
        <p:xfrm>
          <a:off x="3923928" y="559368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7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개체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59368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635790"/>
              </p:ext>
            </p:extLst>
          </p:nvPr>
        </p:nvGraphicFramePr>
        <p:xfrm>
          <a:off x="7466816" y="1538962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8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816" y="1538962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6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1608786" y="3517911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608786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44690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176738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608786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176738" y="264779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44690" y="351189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176738" y="3511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744690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386453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91408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369636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369636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358750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58750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58750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58750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386453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932067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1393371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698171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957943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1338943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785257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871221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1214664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565286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00192" y="3056378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779912" y="441843"/>
            <a:ext cx="2604643" cy="27014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</p:cNvCxnSpPr>
          <p:nvPr/>
        </p:nvCxnSpPr>
        <p:spPr>
          <a:xfrm>
            <a:off x="3784867" y="1122721"/>
            <a:ext cx="2515325" cy="21212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>
            <a:off x="3763095" y="1862729"/>
            <a:ext cx="2537097" cy="1490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>
            <a:off x="3763095" y="2661509"/>
            <a:ext cx="2537097" cy="6916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752209" y="3353199"/>
            <a:ext cx="2547983" cy="1179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752209" y="3353199"/>
            <a:ext cx="2547983" cy="910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752209" y="3353199"/>
            <a:ext cx="2547983" cy="1630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694588" y="3563083"/>
            <a:ext cx="2689967" cy="201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6"/>
          </p:cNvCxnSpPr>
          <p:nvPr/>
        </p:nvCxnSpPr>
        <p:spPr>
          <a:xfrm flipV="1">
            <a:off x="3779912" y="3650020"/>
            <a:ext cx="2604643" cy="26905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467446"/>
              </p:ext>
            </p:extLst>
          </p:nvPr>
        </p:nvGraphicFramePr>
        <p:xfrm>
          <a:off x="4333875" y="69215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2" name="수식" r:id="rId3" imgW="241200" imgH="203040" progId="Equation.3">
                  <p:embed/>
                </p:oleObj>
              </mc:Choice>
              <mc:Fallback>
                <p:oleObj name="수식" r:id="rId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69215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372991"/>
              </p:ext>
            </p:extLst>
          </p:nvPr>
        </p:nvGraphicFramePr>
        <p:xfrm>
          <a:off x="4106863" y="13446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3" name="수식" r:id="rId5" imgW="253800" imgH="203040" progId="Equation.3">
                  <p:embed/>
                </p:oleObj>
              </mc:Choice>
              <mc:Fallback>
                <p:oleObj name="수식" r:id="rId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63" y="13446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920850"/>
              </p:ext>
            </p:extLst>
          </p:nvPr>
        </p:nvGraphicFramePr>
        <p:xfrm>
          <a:off x="4129088" y="199390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4" name="수식" r:id="rId7" imgW="253800" imgH="203040" progId="Equation.3">
                  <p:embed/>
                </p:oleObj>
              </mc:Choice>
              <mc:Fallback>
                <p:oleObj name="수식" r:id="rId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088" y="199390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814111"/>
              </p:ext>
            </p:extLst>
          </p:nvPr>
        </p:nvGraphicFramePr>
        <p:xfrm>
          <a:off x="4044950" y="264160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5" name="수식" r:id="rId9" imgW="253800" imgH="203040" progId="Equation.3">
                  <p:embed/>
                </p:oleObj>
              </mc:Choice>
              <mc:Fallback>
                <p:oleObj name="수식" r:id="rId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264160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976771"/>
              </p:ext>
            </p:extLst>
          </p:nvPr>
        </p:nvGraphicFramePr>
        <p:xfrm>
          <a:off x="3984625" y="314483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6" name="수식" r:id="rId11" imgW="253800" imgH="203040" progId="Equation.3">
                  <p:embed/>
                </p:oleObj>
              </mc:Choice>
              <mc:Fallback>
                <p:oleObj name="수식" r:id="rId1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25" y="314483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095000"/>
              </p:ext>
            </p:extLst>
          </p:nvPr>
        </p:nvGraphicFramePr>
        <p:xfrm>
          <a:off x="3973513" y="372110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7" name="수식" r:id="rId13" imgW="253800" imgH="203040" progId="Equation.3">
                  <p:embed/>
                </p:oleObj>
              </mc:Choice>
              <mc:Fallback>
                <p:oleObj name="수식" r:id="rId1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3513" y="372110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989917"/>
              </p:ext>
            </p:extLst>
          </p:nvPr>
        </p:nvGraphicFramePr>
        <p:xfrm>
          <a:off x="3913188" y="436880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8" name="수식" r:id="rId15" imgW="253800" imgH="203040" progId="Equation.3">
                  <p:embed/>
                </p:oleObj>
              </mc:Choice>
              <mc:Fallback>
                <p:oleObj name="수식" r:id="rId1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88" y="436880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062202"/>
              </p:ext>
            </p:extLst>
          </p:nvPr>
        </p:nvGraphicFramePr>
        <p:xfrm>
          <a:off x="3913188" y="5018088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9" name="수식" r:id="rId17" imgW="253800" imgH="203040" progId="Equation.3">
                  <p:embed/>
                </p:oleObj>
              </mc:Choice>
              <mc:Fallback>
                <p:oleObj name="수식" r:id="rId1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88" y="5018088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688296"/>
              </p:ext>
            </p:extLst>
          </p:nvPr>
        </p:nvGraphicFramePr>
        <p:xfrm>
          <a:off x="3902075" y="559435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0" name="수식" r:id="rId19" imgW="253800" imgH="203040" progId="Equation.3">
                  <p:embed/>
                </p:oleObj>
              </mc:Choice>
              <mc:Fallback>
                <p:oleObj name="수식" r:id="rId1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559435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132566"/>
              </p:ext>
            </p:extLst>
          </p:nvPr>
        </p:nvGraphicFramePr>
        <p:xfrm>
          <a:off x="7456488" y="1538288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1" name="수식" r:id="rId21" imgW="520560" imgH="1879560" progId="Equation.3">
                  <p:embed/>
                </p:oleObj>
              </mc:Choice>
              <mc:Fallback>
                <p:oleObj name="수식" r:id="rId2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6488" y="1538288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57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9552" y="26243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3372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7504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504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9552" y="34993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71600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553088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2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782521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3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093679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4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189391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5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747113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6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148357"/>
              </p:ext>
            </p:extLst>
          </p:nvPr>
        </p:nvGraphicFramePr>
        <p:xfrm>
          <a:off x="3394971" y="328905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7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28905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977697"/>
              </p:ext>
            </p:extLst>
          </p:nvPr>
        </p:nvGraphicFramePr>
        <p:xfrm>
          <a:off x="3334274" y="3937496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8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3937496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357257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9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502370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0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633570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1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356766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2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577014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3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개체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845654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4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개체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62938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5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개체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705269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6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개체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921547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7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개체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210245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8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개체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832253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9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개체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992192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50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개체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382191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51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개체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41277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9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-1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60232" y="5939988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9</a:t>
            </a:r>
            <a:r>
              <a:rPr lang="en-US" altLang="ko-KR" dirty="0" smtClean="0"/>
              <a:t> &gt; </a:t>
            </a:r>
            <a:r>
              <a:rPr lang="en-US" altLang="ko-KR" dirty="0" smtClean="0">
                <a:solidFill>
                  <a:srgbClr val="FF0000"/>
                </a:solidFill>
              </a:rPr>
              <a:t>-1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사람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86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949828" y="3517911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49828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85732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517780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49828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17780" y="264779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5732" y="351189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17780" y="3511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5732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714291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6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904842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7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453931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8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74510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9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049571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0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02345"/>
              </p:ext>
            </p:extLst>
          </p:nvPr>
        </p:nvGraphicFramePr>
        <p:xfrm>
          <a:off x="3394971" y="328905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1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28905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520945"/>
              </p:ext>
            </p:extLst>
          </p:nvPr>
        </p:nvGraphicFramePr>
        <p:xfrm>
          <a:off x="3334274" y="3937496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2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3937496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91774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3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154722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4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692030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5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72628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6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399575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7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836605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8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54183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9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674070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0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53151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1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05318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2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126274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3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091210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4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101448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5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268760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-1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9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60232" y="5939988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-1</a:t>
            </a:r>
            <a:r>
              <a:rPr lang="en-US" altLang="ko-KR" dirty="0" smtClean="0"/>
              <a:t> &lt; </a:t>
            </a:r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1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9908" y="111385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01956" y="111385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34004" y="111385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908" y="154590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01956" y="154590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69908" y="198884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01956" y="198884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34004" y="198884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34004" y="154590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347237" y="1519036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팔 하나 없는 사람 영상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3275856" y="1412776"/>
            <a:ext cx="93610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555776" y="362812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691680" y="40710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123728" y="40710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555776" y="40710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123728" y="362812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691680" y="4503103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2123728" y="450310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691680" y="3628121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555776" y="450310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4357965" y="400665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뒷다리가 없는 개</a:t>
            </a:r>
            <a:endParaRPr lang="ko-KR" altLang="en-US" dirty="0"/>
          </a:p>
        </p:txBody>
      </p:sp>
      <p:sp>
        <p:nvSpPr>
          <p:cNvPr id="95" name="오른쪽 화살표 94"/>
          <p:cNvSpPr/>
          <p:nvPr/>
        </p:nvSpPr>
        <p:spPr>
          <a:xfrm>
            <a:off x="3275856" y="3933056"/>
            <a:ext cx="93610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24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/>
          <p:cNvSpPr/>
          <p:nvPr/>
        </p:nvSpPr>
        <p:spPr>
          <a:xfrm>
            <a:off x="107504" y="265449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39552" y="265449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993372" y="265449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107504" y="309742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539552" y="309742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07504" y="35294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561324" y="352947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971600" y="35294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993372" y="308653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361586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4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620260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5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850496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6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335941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7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591883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8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389028"/>
              </p:ext>
            </p:extLst>
          </p:nvPr>
        </p:nvGraphicFramePr>
        <p:xfrm>
          <a:off x="3394971" y="343344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9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43344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896477"/>
              </p:ext>
            </p:extLst>
          </p:nvPr>
        </p:nvGraphicFramePr>
        <p:xfrm>
          <a:off x="3351287" y="408151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0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87" y="408151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72540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1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699219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2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317792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3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25947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4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882459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5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918753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6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059427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7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74353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8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184764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9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648855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0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60844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1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939229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2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030815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3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41277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7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-3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60232" y="5939988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7</a:t>
            </a:r>
            <a:r>
              <a:rPr lang="en-US" altLang="ko-KR" dirty="0" smtClean="0"/>
              <a:t> &gt; </a:t>
            </a:r>
            <a:r>
              <a:rPr lang="en-US" altLang="ko-KR" dirty="0" smtClean="0">
                <a:solidFill>
                  <a:srgbClr val="FF0000"/>
                </a:solidFill>
              </a:rPr>
              <a:t>-3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사람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8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032722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6862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0067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032722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00674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68626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00674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168626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032722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526493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0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34782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1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089634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2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848465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3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096102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4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802695"/>
              </p:ext>
            </p:extLst>
          </p:nvPr>
        </p:nvGraphicFramePr>
        <p:xfrm>
          <a:off x="3394971" y="343344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5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43344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188536"/>
              </p:ext>
            </p:extLst>
          </p:nvPr>
        </p:nvGraphicFramePr>
        <p:xfrm>
          <a:off x="3351287" y="408151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6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87" y="408151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842319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7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382358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8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825718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9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893616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0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729776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1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566452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2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41371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3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358502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4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937495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5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345116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6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928110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7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426688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8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1121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9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41277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7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60232" y="5939988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en-US" altLang="ko-KR" dirty="0" smtClean="0"/>
              <a:t> &lt; </a:t>
            </a:r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28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411760" y="2267580"/>
            <a:ext cx="1189749" cy="1556956"/>
            <a:chOff x="2411760" y="2330962"/>
            <a:chExt cx="1189749" cy="1556956"/>
          </a:xfrm>
        </p:grpSpPr>
        <p:sp>
          <p:nvSpPr>
            <p:cNvPr id="2" name="직사각형 1"/>
            <p:cNvSpPr/>
            <p:nvPr/>
          </p:nvSpPr>
          <p:spPr>
            <a:xfrm>
              <a:off x="2411760" y="2330962"/>
              <a:ext cx="576064" cy="576064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996450" y="2915652"/>
              <a:ext cx="576064" cy="576064"/>
            </a:xfrm>
            <a:prstGeom prst="rect">
              <a:avLst/>
            </a:prstGeom>
            <a:ln w="9525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996450" y="2330962"/>
              <a:ext cx="576064" cy="576064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11760" y="2915652"/>
              <a:ext cx="576064" cy="576064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1760" y="3518586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사람 영상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004048" y="2267580"/>
            <a:ext cx="1160754" cy="1541638"/>
            <a:chOff x="5004048" y="2267580"/>
            <a:chExt cx="1160754" cy="1541638"/>
          </a:xfrm>
        </p:grpSpPr>
        <p:sp>
          <p:nvSpPr>
            <p:cNvPr id="6" name="직사각형 5"/>
            <p:cNvSpPr/>
            <p:nvPr/>
          </p:nvSpPr>
          <p:spPr>
            <a:xfrm>
              <a:off x="5588738" y="2267580"/>
              <a:ext cx="576064" cy="576064"/>
            </a:xfrm>
            <a:prstGeom prst="rect">
              <a:avLst/>
            </a:prstGeom>
            <a:ln w="9525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004048" y="2852270"/>
              <a:ext cx="576064" cy="576064"/>
            </a:xfrm>
            <a:prstGeom prst="rect">
              <a:avLst/>
            </a:prstGeom>
            <a:ln w="9525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04048" y="2267580"/>
              <a:ext cx="576064" cy="576064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88738" y="2852270"/>
              <a:ext cx="576064" cy="576064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21057" y="3439886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개 영상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951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91680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45500" y="90872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77548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135165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23728" y="135165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55776" y="135165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23728" y="178370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55776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694244" y="980728"/>
            <a:ext cx="1317916" cy="1307030"/>
            <a:chOff x="4982276" y="969842"/>
            <a:chExt cx="1317916" cy="1307030"/>
          </a:xfrm>
        </p:grpSpPr>
        <p:sp>
          <p:nvSpPr>
            <p:cNvPr id="11" name="직사각형 10"/>
            <p:cNvSpPr/>
            <p:nvPr/>
          </p:nvSpPr>
          <p:spPr>
            <a:xfrm>
              <a:off x="4982276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14324" y="969842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868144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82276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14324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82276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436096" y="1844824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846372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68144" y="1411219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547664" y="2348880"/>
            <a:ext cx="31005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 1*1 + -1*-1 + 1*1 </a:t>
            </a:r>
          </a:p>
          <a:p>
            <a:endParaRPr lang="en-US" altLang="ko-KR" dirty="0"/>
          </a:p>
          <a:p>
            <a:r>
              <a:rPr lang="en-US" altLang="ko-KR" dirty="0" smtClean="0"/>
              <a:t>+ -1*-1 + -1*-1 + -1*1</a:t>
            </a:r>
          </a:p>
          <a:p>
            <a:endParaRPr lang="en-US" altLang="ko-KR" dirty="0"/>
          </a:p>
          <a:p>
            <a:r>
              <a:rPr lang="en-US" altLang="ko-KR" dirty="0" smtClean="0"/>
              <a:t>+ 1*1 + -1*-1 + 1*1     = 7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619672" y="464225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073492" y="464225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505540" y="464225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619672" y="508518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051720" y="508518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483768" y="508518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19672" y="551723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51720" y="551723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483768" y="551723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3707904" y="4642250"/>
            <a:ext cx="1317916" cy="1307030"/>
            <a:chOff x="4982276" y="969842"/>
            <a:chExt cx="1317916" cy="1307030"/>
          </a:xfrm>
        </p:grpSpPr>
        <p:sp>
          <p:nvSpPr>
            <p:cNvPr id="32" name="직사각형 31"/>
            <p:cNvSpPr/>
            <p:nvPr/>
          </p:nvSpPr>
          <p:spPr>
            <a:xfrm>
              <a:off x="4982276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414324" y="969842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868144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982276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414324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982276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436096" y="1844824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46372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868144" y="1411219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131840" y="4941168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*</a:t>
            </a:r>
            <a:endParaRPr lang="ko-KR" altLang="en-US" sz="5400" dirty="0"/>
          </a:p>
        </p:txBody>
      </p:sp>
      <p:sp>
        <p:nvSpPr>
          <p:cNvPr id="42" name="아래쪽 화살표 41"/>
          <p:cNvSpPr/>
          <p:nvPr/>
        </p:nvSpPr>
        <p:spPr>
          <a:xfrm>
            <a:off x="3097928" y="3933056"/>
            <a:ext cx="51353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915816" y="6237312"/>
            <a:ext cx="378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2D Convolution  (2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컨볼루션</a:t>
            </a:r>
            <a:r>
              <a:rPr lang="en-US" altLang="ko-KR" dirty="0" smtClean="0"/>
              <a:t>))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3354693" y="551723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82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3217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3217 -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91680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90872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55776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23728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55776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23728" y="178370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55776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845228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987824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987824" y="178370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408986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3845228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2987824" y="13407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845228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2555776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2123728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1691680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2123728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2555776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2987824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3408986" y="22048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3845228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2987824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3408986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3845228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2987824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3408986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3845228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3408986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3408986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1691680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1691680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2123728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2555776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694244" y="980728"/>
            <a:ext cx="1317916" cy="1307030"/>
            <a:chOff x="4982276" y="969842"/>
            <a:chExt cx="1317916" cy="1307030"/>
          </a:xfrm>
        </p:grpSpPr>
        <p:sp>
          <p:nvSpPr>
            <p:cNvPr id="11" name="직사각형 10"/>
            <p:cNvSpPr/>
            <p:nvPr/>
          </p:nvSpPr>
          <p:spPr>
            <a:xfrm>
              <a:off x="4982276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14324" y="969842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868144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82276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14324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82276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436096" y="1844824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846372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68144" y="1411219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119" name="직사각형 118"/>
          <p:cNvSpPr/>
          <p:nvPr/>
        </p:nvSpPr>
        <p:spPr>
          <a:xfrm>
            <a:off x="5270308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/>
          <p:cNvSpPr/>
          <p:nvPr/>
        </p:nvSpPr>
        <p:spPr>
          <a:xfrm>
            <a:off x="5702356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6134404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직사각형 121"/>
          <p:cNvSpPr/>
          <p:nvPr/>
        </p:nvSpPr>
        <p:spPr>
          <a:xfrm>
            <a:off x="5270308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702356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134404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/>
          <p:cNvSpPr/>
          <p:nvPr/>
        </p:nvSpPr>
        <p:spPr>
          <a:xfrm>
            <a:off x="7423856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직사각형 128"/>
          <p:cNvSpPr/>
          <p:nvPr/>
        </p:nvSpPr>
        <p:spPr>
          <a:xfrm>
            <a:off x="6566452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/>
          <p:cNvSpPr/>
          <p:nvPr/>
        </p:nvSpPr>
        <p:spPr>
          <a:xfrm>
            <a:off x="6987614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/>
          <p:cNvSpPr/>
          <p:nvPr/>
        </p:nvSpPr>
        <p:spPr>
          <a:xfrm>
            <a:off x="7423856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/>
          <p:cNvSpPr/>
          <p:nvPr/>
        </p:nvSpPr>
        <p:spPr>
          <a:xfrm>
            <a:off x="6566452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직사각형 148"/>
          <p:cNvSpPr/>
          <p:nvPr/>
        </p:nvSpPr>
        <p:spPr>
          <a:xfrm>
            <a:off x="6987614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직사각형 154"/>
          <p:cNvSpPr/>
          <p:nvPr/>
        </p:nvSpPr>
        <p:spPr>
          <a:xfrm>
            <a:off x="5270308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직사각형 155"/>
          <p:cNvSpPr/>
          <p:nvPr/>
        </p:nvSpPr>
        <p:spPr>
          <a:xfrm>
            <a:off x="5702356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직사각형 156"/>
          <p:cNvSpPr/>
          <p:nvPr/>
        </p:nvSpPr>
        <p:spPr>
          <a:xfrm>
            <a:off x="6134404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직사각형 157"/>
          <p:cNvSpPr/>
          <p:nvPr/>
        </p:nvSpPr>
        <p:spPr>
          <a:xfrm>
            <a:off x="5270308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158"/>
          <p:cNvSpPr/>
          <p:nvPr/>
        </p:nvSpPr>
        <p:spPr>
          <a:xfrm>
            <a:off x="5702356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직사각형 159"/>
          <p:cNvSpPr/>
          <p:nvPr/>
        </p:nvSpPr>
        <p:spPr>
          <a:xfrm>
            <a:off x="6134404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/>
          <p:cNvSpPr/>
          <p:nvPr/>
        </p:nvSpPr>
        <p:spPr>
          <a:xfrm>
            <a:off x="7423856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직사각형 161"/>
          <p:cNvSpPr/>
          <p:nvPr/>
        </p:nvSpPr>
        <p:spPr>
          <a:xfrm>
            <a:off x="6566452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직사각형 162"/>
          <p:cNvSpPr/>
          <p:nvPr/>
        </p:nvSpPr>
        <p:spPr>
          <a:xfrm>
            <a:off x="6987614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직사각형 163"/>
          <p:cNvSpPr/>
          <p:nvPr/>
        </p:nvSpPr>
        <p:spPr>
          <a:xfrm>
            <a:off x="7423856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직사각형 164"/>
          <p:cNvSpPr/>
          <p:nvPr/>
        </p:nvSpPr>
        <p:spPr>
          <a:xfrm>
            <a:off x="6566452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직사각형 165"/>
          <p:cNvSpPr/>
          <p:nvPr/>
        </p:nvSpPr>
        <p:spPr>
          <a:xfrm>
            <a:off x="6987614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5270308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5702356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직사각형 168"/>
          <p:cNvSpPr/>
          <p:nvPr/>
        </p:nvSpPr>
        <p:spPr>
          <a:xfrm>
            <a:off x="6134404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직사각형 169"/>
          <p:cNvSpPr/>
          <p:nvPr/>
        </p:nvSpPr>
        <p:spPr>
          <a:xfrm>
            <a:off x="5270308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직사각형 170"/>
          <p:cNvSpPr/>
          <p:nvPr/>
        </p:nvSpPr>
        <p:spPr>
          <a:xfrm>
            <a:off x="5702356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직사각형 171"/>
          <p:cNvSpPr/>
          <p:nvPr/>
        </p:nvSpPr>
        <p:spPr>
          <a:xfrm>
            <a:off x="6134404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직사각형 172"/>
          <p:cNvSpPr/>
          <p:nvPr/>
        </p:nvSpPr>
        <p:spPr>
          <a:xfrm>
            <a:off x="7423856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직사각형 173"/>
          <p:cNvSpPr/>
          <p:nvPr/>
        </p:nvSpPr>
        <p:spPr>
          <a:xfrm>
            <a:off x="6566452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직사각형 174"/>
          <p:cNvSpPr/>
          <p:nvPr/>
        </p:nvSpPr>
        <p:spPr>
          <a:xfrm>
            <a:off x="6987614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직사각형 175"/>
          <p:cNvSpPr/>
          <p:nvPr/>
        </p:nvSpPr>
        <p:spPr>
          <a:xfrm>
            <a:off x="7423856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직사각형 176"/>
          <p:cNvSpPr/>
          <p:nvPr/>
        </p:nvSpPr>
        <p:spPr>
          <a:xfrm>
            <a:off x="6566452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직사각형 177"/>
          <p:cNvSpPr/>
          <p:nvPr/>
        </p:nvSpPr>
        <p:spPr>
          <a:xfrm>
            <a:off x="6987614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71600" y="3945830"/>
            <a:ext cx="3392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1*1 + (-1)*(-1) + 1*1 </a:t>
            </a:r>
          </a:p>
          <a:p>
            <a:r>
              <a:rPr lang="en-US" altLang="ko-KR" dirty="0" smtClean="0"/>
              <a:t>+ (-1)*(-1) + (-1) *(-1) + (-1)*1</a:t>
            </a:r>
          </a:p>
          <a:p>
            <a:r>
              <a:rPr lang="en-US" altLang="ko-KR" dirty="0" smtClean="0"/>
              <a:t>+ 1*1 + (-1)*(-1) +1*1 =7</a:t>
            </a:r>
            <a:endParaRPr lang="ko-KR" alt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5702356" y="39832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965884" y="3953675"/>
            <a:ext cx="3254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(-1)*1 + 1*(-1) + 1*1 </a:t>
            </a:r>
          </a:p>
          <a:p>
            <a:r>
              <a:rPr lang="en-US" altLang="ko-KR" dirty="0" smtClean="0"/>
              <a:t>+ (-1)*(-1) + (-1) *(-1) + 1*1</a:t>
            </a:r>
          </a:p>
          <a:p>
            <a:r>
              <a:rPr lang="en-US" altLang="ko-KR" dirty="0" smtClean="0"/>
              <a:t>+ (-1)*1 + 1*(-1) +(-1)*1 =-1</a:t>
            </a:r>
            <a:endParaRPr lang="ko-KR" alt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6134404" y="39832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956067" y="3945830"/>
            <a:ext cx="3183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1*1 + 1*(-1) + 1*1 </a:t>
            </a:r>
          </a:p>
          <a:p>
            <a:r>
              <a:rPr lang="en-US" altLang="ko-KR" dirty="0" smtClean="0"/>
              <a:t>+ (-1)*(-1) + 1 *(-1) + (-1)*1</a:t>
            </a:r>
          </a:p>
          <a:p>
            <a:r>
              <a:rPr lang="en-US" altLang="ko-KR" dirty="0" smtClean="0"/>
              <a:t>+ 1*1 + (-1)*(-1) +1*1 =3</a:t>
            </a:r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566452" y="39832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71600" y="3933056"/>
            <a:ext cx="3156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1*1 + 1*(-1) + 1*1 </a:t>
            </a:r>
          </a:p>
          <a:p>
            <a:r>
              <a:rPr lang="en-US" altLang="ko-KR" dirty="0" smtClean="0"/>
              <a:t>+ 1*(-1) + (-1) *(-1) + (-1)*1</a:t>
            </a:r>
          </a:p>
          <a:p>
            <a:r>
              <a:rPr lang="en-US" altLang="ko-KR" dirty="0" smtClean="0"/>
              <a:t>+ (-1)*1 + 1*(-1) +1*1 =-1</a:t>
            </a:r>
            <a:endParaRPr lang="ko-KR" alt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987614" y="39832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971600" y="3945830"/>
            <a:ext cx="294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(-1)*1 + (-1)*(-1) + (-1)*1 </a:t>
            </a:r>
          </a:p>
          <a:p>
            <a:r>
              <a:rPr lang="en-US" altLang="ko-KR" dirty="0" smtClean="0"/>
              <a:t>+ 1*(-1) + (-1) *(-1) + 1*1</a:t>
            </a:r>
          </a:p>
          <a:p>
            <a:r>
              <a:rPr lang="en-US" altLang="ko-KR" dirty="0" smtClean="0"/>
              <a:t>+ 1*1 + 1*(-1) +1*1 =1</a:t>
            </a:r>
            <a:endParaRPr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702356" y="44262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971600" y="3933056"/>
            <a:ext cx="2920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(-1)*1 + 1*(-1) + (-1)*1 </a:t>
            </a:r>
          </a:p>
          <a:p>
            <a:r>
              <a:rPr lang="en-US" altLang="ko-KR" dirty="0" smtClean="0"/>
              <a:t>+ 1*(-1) + 1 *(-1) + (-1)*1</a:t>
            </a:r>
          </a:p>
          <a:p>
            <a:r>
              <a:rPr lang="en-US" altLang="ko-KR" dirty="0" smtClean="0"/>
              <a:t>+ 1*1 + 1*(-1) +1*1 =1</a:t>
            </a:r>
            <a:endParaRPr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134404" y="44262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3688" y="5373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이런 식으로 계속 채움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1620688" y="99851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53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3217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17 -0.00069 L -0.27448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66 -0.00069 L -0.22622 -0.0013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22 -0.00138 L -0.17986 -0.0006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86 -0.00069 L -0.3217 0.0622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17 0.06227 L -0.27448 0.0622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179" grpId="0"/>
      <p:bldP spid="180" grpId="0"/>
      <p:bldP spid="180" grpId="1"/>
      <p:bldP spid="181" grpId="0"/>
      <p:bldP spid="88" grpId="0"/>
      <p:bldP spid="88" grpId="1"/>
      <p:bldP spid="89" grpId="0"/>
      <p:bldP spid="90" grpId="0"/>
      <p:bldP spid="90" grpId="1"/>
      <p:bldP spid="91" grpId="0"/>
      <p:bldP spid="92" grpId="0"/>
      <p:bldP spid="92" grpId="1"/>
      <p:bldP spid="93" grpId="0"/>
      <p:bldP spid="94" grpId="0"/>
      <p:bldP spid="94" grpId="1"/>
      <p:bldP spid="95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921494"/>
            <a:ext cx="5804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1   :</a:t>
            </a:r>
          </a:p>
          <a:p>
            <a:endParaRPr lang="en-US" altLang="ko-KR" dirty="0"/>
          </a:p>
          <a:p>
            <a:r>
              <a:rPr lang="ko-KR" altLang="en-US" dirty="0" smtClean="0"/>
              <a:t>아래의 영상과 필터를 </a:t>
            </a:r>
            <a:r>
              <a:rPr lang="ko-KR" altLang="en-US" dirty="0" err="1" smtClean="0"/>
              <a:t>컨볼루션한</a:t>
            </a:r>
            <a:r>
              <a:rPr lang="ko-KR" altLang="en-US" dirty="0" smtClean="0"/>
              <a:t> 결과를 계산하시오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79712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2411760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2843808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979712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2411760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2843808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13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1979712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2411760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2843808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13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4133260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75856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3275856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3697018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4133260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3275856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18" name="직사각형 17"/>
          <p:cNvSpPr/>
          <p:nvPr/>
        </p:nvSpPr>
        <p:spPr>
          <a:xfrm>
            <a:off x="4133260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843808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2411760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1979712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2411760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2843808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3275856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3697018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4133260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3275856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28" name="직사각형 27"/>
          <p:cNvSpPr/>
          <p:nvPr/>
        </p:nvSpPr>
        <p:spPr>
          <a:xfrm>
            <a:off x="3697018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4133260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3275856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697018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2" name="직사각형 31"/>
          <p:cNvSpPr/>
          <p:nvPr/>
        </p:nvSpPr>
        <p:spPr>
          <a:xfrm>
            <a:off x="4133260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>
            <a:off x="3697018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34" name="직사각형 33"/>
          <p:cNvSpPr/>
          <p:nvPr/>
        </p:nvSpPr>
        <p:spPr>
          <a:xfrm>
            <a:off x="3697018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35" name="직사각형 34"/>
          <p:cNvSpPr/>
          <p:nvPr/>
        </p:nvSpPr>
        <p:spPr>
          <a:xfrm>
            <a:off x="1979712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1979712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2411760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>
            <a:off x="2843808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9" name="직사각형 38"/>
          <p:cNvSpPr/>
          <p:nvPr/>
        </p:nvSpPr>
        <p:spPr>
          <a:xfrm>
            <a:off x="5292080" y="3181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724128" y="3181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6156176" y="3181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292080" y="3624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724128" y="3624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6156176" y="3624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292080" y="4056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5724128" y="4056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6156176" y="4056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716016" y="372531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*</a:t>
            </a:r>
            <a:endParaRPr lang="ko-KR" altLang="en-US" sz="3600" dirty="0"/>
          </a:p>
        </p:txBody>
      </p:sp>
      <p:sp>
        <p:nvSpPr>
          <p:cNvPr id="76" name="TextBox 75"/>
          <p:cNvSpPr txBox="1"/>
          <p:nvPr/>
        </p:nvSpPr>
        <p:spPr>
          <a:xfrm>
            <a:off x="2865580" y="53639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영상</a:t>
            </a: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497989" y="4643844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필터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마스크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4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332656"/>
            <a:ext cx="7553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2</a:t>
            </a:r>
          </a:p>
          <a:p>
            <a:r>
              <a:rPr lang="ko-KR" altLang="en-US" dirty="0" smtClean="0"/>
              <a:t>오른쪽의 인공신경망</a:t>
            </a:r>
            <a:r>
              <a:rPr lang="en-US" altLang="ko-KR" dirty="0" smtClean="0"/>
              <a:t>(B)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같은 영상을 입력으로 줄 경우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사람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출력값과</a:t>
            </a:r>
            <a:r>
              <a:rPr lang="ko-KR" altLang="en-US" dirty="0" smtClean="0"/>
              <a:t> 개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구하고</a:t>
            </a:r>
            <a:r>
              <a:rPr lang="en-US" altLang="ko-KR" dirty="0" smtClean="0"/>
              <a:t>, </a:t>
            </a:r>
            <a:r>
              <a:rPr lang="ko-KR" altLang="en-US" dirty="0"/>
              <a:t>이 </a:t>
            </a:r>
            <a:r>
              <a:rPr lang="ko-KR" altLang="en-US" dirty="0" smtClean="0"/>
              <a:t>영상이</a:t>
            </a:r>
            <a:endParaRPr lang="en-US" altLang="ko-KR" dirty="0" smtClean="0"/>
          </a:p>
          <a:p>
            <a:r>
              <a:rPr lang="ko-KR" altLang="en-US" dirty="0" smtClean="0"/>
              <a:t>사람의 </a:t>
            </a:r>
            <a:r>
              <a:rPr lang="ko-KR" altLang="en-US" dirty="0"/>
              <a:t>영상이라고 판단되는지</a:t>
            </a:r>
            <a:r>
              <a:rPr lang="en-US" altLang="ko-KR" dirty="0"/>
              <a:t>, </a:t>
            </a:r>
            <a:r>
              <a:rPr lang="ko-KR" altLang="en-US" dirty="0"/>
              <a:t>개의 </a:t>
            </a:r>
            <a:r>
              <a:rPr lang="ko-KR" altLang="en-US" dirty="0" smtClean="0"/>
              <a:t>영상이라고 판단되는지 구하시오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327381"/>
              </p:ext>
            </p:extLst>
          </p:nvPr>
        </p:nvGraphicFramePr>
        <p:xfrm>
          <a:off x="6876256" y="2510770"/>
          <a:ext cx="746518" cy="2718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0" name="수식" r:id="rId3" imgW="507960" imgH="1879560" progId="Equation.3">
                  <p:embed/>
                </p:oleObj>
              </mc:Choice>
              <mc:Fallback>
                <p:oleObj name="수식" r:id="rId3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2510770"/>
                        <a:ext cx="746518" cy="27184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31655"/>
              </p:ext>
            </p:extLst>
          </p:nvPr>
        </p:nvGraphicFramePr>
        <p:xfrm>
          <a:off x="7956376" y="2486980"/>
          <a:ext cx="763335" cy="271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1" name="수식" r:id="rId5" imgW="520560" imgH="1879560" progId="Equation.3">
                  <p:embed/>
                </p:oleObj>
              </mc:Choice>
              <mc:Fallback>
                <p:oleObj name="수식" r:id="rId5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376" y="2486980"/>
                        <a:ext cx="763335" cy="2719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타원 2"/>
          <p:cNvSpPr/>
          <p:nvPr/>
        </p:nvSpPr>
        <p:spPr>
          <a:xfrm>
            <a:off x="3152654" y="1752768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156376" y="2264321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140019" y="2820300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140019" y="3420436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131840" y="4028750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131840" y="4623857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31840" y="5164864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131840" y="5705871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52654" y="6184598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418278" y="1992450"/>
            <a:ext cx="432805" cy="44601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3" idx="6"/>
            <a:endCxn id="12" idx="1"/>
          </p:cNvCxnSpPr>
          <p:nvPr/>
        </p:nvCxnSpPr>
        <p:spPr>
          <a:xfrm>
            <a:off x="3448265" y="1887136"/>
            <a:ext cx="2033396" cy="170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4" idx="6"/>
            <a:endCxn id="12" idx="2"/>
          </p:cNvCxnSpPr>
          <p:nvPr/>
        </p:nvCxnSpPr>
        <p:spPr>
          <a:xfrm flipV="1">
            <a:off x="3451988" y="2215456"/>
            <a:ext cx="1966290" cy="183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6"/>
            <a:endCxn id="12" idx="2"/>
          </p:cNvCxnSpPr>
          <p:nvPr/>
        </p:nvCxnSpPr>
        <p:spPr>
          <a:xfrm flipV="1">
            <a:off x="3435630" y="2215456"/>
            <a:ext cx="1982648" cy="7392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6"/>
            <a:endCxn id="12" idx="2"/>
          </p:cNvCxnSpPr>
          <p:nvPr/>
        </p:nvCxnSpPr>
        <p:spPr>
          <a:xfrm flipV="1">
            <a:off x="3435630" y="2215456"/>
            <a:ext cx="1982648" cy="13393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6"/>
            <a:endCxn id="12" idx="2"/>
          </p:cNvCxnSpPr>
          <p:nvPr/>
        </p:nvCxnSpPr>
        <p:spPr>
          <a:xfrm flipV="1">
            <a:off x="3427451" y="2215456"/>
            <a:ext cx="1990826" cy="1947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6"/>
            <a:endCxn id="12" idx="2"/>
          </p:cNvCxnSpPr>
          <p:nvPr/>
        </p:nvCxnSpPr>
        <p:spPr>
          <a:xfrm flipV="1">
            <a:off x="3427451" y="2215456"/>
            <a:ext cx="1990826" cy="2542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6"/>
            <a:endCxn id="12" idx="2"/>
          </p:cNvCxnSpPr>
          <p:nvPr/>
        </p:nvCxnSpPr>
        <p:spPr>
          <a:xfrm flipV="1">
            <a:off x="3427451" y="2215456"/>
            <a:ext cx="1990826" cy="308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0" idx="7"/>
            <a:endCxn id="12" idx="3"/>
          </p:cNvCxnSpPr>
          <p:nvPr/>
        </p:nvCxnSpPr>
        <p:spPr>
          <a:xfrm flipV="1">
            <a:off x="3384160" y="2373145"/>
            <a:ext cx="2097501" cy="33720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1" idx="7"/>
          </p:cNvCxnSpPr>
          <p:nvPr/>
        </p:nvCxnSpPr>
        <p:spPr>
          <a:xfrm flipV="1">
            <a:off x="3404974" y="2440946"/>
            <a:ext cx="2162500" cy="37830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923610"/>
              </p:ext>
            </p:extLst>
          </p:nvPr>
        </p:nvGraphicFramePr>
        <p:xfrm>
          <a:off x="3881070" y="1751002"/>
          <a:ext cx="288636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2" name="수식" r:id="rId7" imgW="215640" imgH="203040" progId="Equation.3">
                  <p:embed/>
                </p:oleObj>
              </mc:Choice>
              <mc:Fallback>
                <p:oleObj name="수식" r:id="rId7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070" y="1751002"/>
                        <a:ext cx="288636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831186"/>
              </p:ext>
            </p:extLst>
          </p:nvPr>
        </p:nvGraphicFramePr>
        <p:xfrm>
          <a:off x="3702257" y="2240797"/>
          <a:ext cx="322032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3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257" y="2240797"/>
                        <a:ext cx="322032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809190"/>
              </p:ext>
            </p:extLst>
          </p:nvPr>
        </p:nvGraphicFramePr>
        <p:xfrm>
          <a:off x="3727304" y="2728616"/>
          <a:ext cx="305334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4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304" y="2728616"/>
                        <a:ext cx="305334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000519"/>
              </p:ext>
            </p:extLst>
          </p:nvPr>
        </p:nvGraphicFramePr>
        <p:xfrm>
          <a:off x="3655741" y="3215243"/>
          <a:ext cx="323225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5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5741" y="3215243"/>
                        <a:ext cx="323225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22850"/>
              </p:ext>
            </p:extLst>
          </p:nvPr>
        </p:nvGraphicFramePr>
        <p:xfrm>
          <a:off x="3618767" y="3593333"/>
          <a:ext cx="305334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6" name="수식" r:id="rId15" imgW="228600" imgH="203040" progId="Equation.3">
                  <p:embed/>
                </p:oleObj>
              </mc:Choice>
              <mc:Fallback>
                <p:oleObj name="수식" r:id="rId15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8767" y="3593333"/>
                        <a:ext cx="305334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739726"/>
              </p:ext>
            </p:extLst>
          </p:nvPr>
        </p:nvGraphicFramePr>
        <p:xfrm>
          <a:off x="3602069" y="4134768"/>
          <a:ext cx="322032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7" name="수식" r:id="rId17" imgW="241200" imgH="203040" progId="Equation.3">
                  <p:embed/>
                </p:oleObj>
              </mc:Choice>
              <mc:Fallback>
                <p:oleObj name="수식" r:id="rId17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069" y="4134768"/>
                        <a:ext cx="322032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279272"/>
              </p:ext>
            </p:extLst>
          </p:nvPr>
        </p:nvGraphicFramePr>
        <p:xfrm>
          <a:off x="3569249" y="4621674"/>
          <a:ext cx="322032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8" name="수식" r:id="rId19" imgW="241200" imgH="203040" progId="Equation.3">
                  <p:embed/>
                </p:oleObj>
              </mc:Choice>
              <mc:Fallback>
                <p:oleObj name="수식" r:id="rId1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9249" y="4621674"/>
                        <a:ext cx="322032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715636"/>
              </p:ext>
            </p:extLst>
          </p:nvPr>
        </p:nvGraphicFramePr>
        <p:xfrm>
          <a:off x="3565095" y="5000733"/>
          <a:ext cx="305334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9" name="수식" r:id="rId21" imgW="228600" imgH="203040" progId="Equation.3">
                  <p:embed/>
                </p:oleObj>
              </mc:Choice>
              <mc:Fallback>
                <p:oleObj name="수식" r:id="rId2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095" y="5000733"/>
                        <a:ext cx="305334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281407"/>
              </p:ext>
            </p:extLst>
          </p:nvPr>
        </p:nvGraphicFramePr>
        <p:xfrm>
          <a:off x="3556466" y="5433184"/>
          <a:ext cx="305334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0" name="수식" r:id="rId23" imgW="228600" imgH="203040" progId="Equation.3">
                  <p:embed/>
                </p:oleObj>
              </mc:Choice>
              <mc:Fallback>
                <p:oleObj name="수식" r:id="rId23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466" y="5433184"/>
                        <a:ext cx="305334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타원 31"/>
          <p:cNvSpPr/>
          <p:nvPr/>
        </p:nvSpPr>
        <p:spPr>
          <a:xfrm>
            <a:off x="5395889" y="4834741"/>
            <a:ext cx="432805" cy="4460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" idx="6"/>
            <a:endCxn id="32" idx="1"/>
          </p:cNvCxnSpPr>
          <p:nvPr/>
        </p:nvCxnSpPr>
        <p:spPr>
          <a:xfrm>
            <a:off x="3448265" y="1887136"/>
            <a:ext cx="2011007" cy="30129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4" idx="6"/>
            <a:endCxn id="32" idx="1"/>
          </p:cNvCxnSpPr>
          <p:nvPr/>
        </p:nvCxnSpPr>
        <p:spPr>
          <a:xfrm>
            <a:off x="3451988" y="2398690"/>
            <a:ext cx="2007284" cy="25013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5" idx="6"/>
            <a:endCxn id="32" idx="2"/>
          </p:cNvCxnSpPr>
          <p:nvPr/>
        </p:nvCxnSpPr>
        <p:spPr>
          <a:xfrm>
            <a:off x="3435630" y="2954669"/>
            <a:ext cx="1960258" cy="21030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6" idx="6"/>
            <a:endCxn id="32" idx="2"/>
          </p:cNvCxnSpPr>
          <p:nvPr/>
        </p:nvCxnSpPr>
        <p:spPr>
          <a:xfrm>
            <a:off x="3435630" y="3554805"/>
            <a:ext cx="1960258" cy="1502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7" idx="6"/>
            <a:endCxn id="32" idx="2"/>
          </p:cNvCxnSpPr>
          <p:nvPr/>
        </p:nvCxnSpPr>
        <p:spPr>
          <a:xfrm>
            <a:off x="3427451" y="4163119"/>
            <a:ext cx="1968437" cy="894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8" idx="6"/>
            <a:endCxn id="32" idx="2"/>
          </p:cNvCxnSpPr>
          <p:nvPr/>
        </p:nvCxnSpPr>
        <p:spPr>
          <a:xfrm>
            <a:off x="3427451" y="4758226"/>
            <a:ext cx="1968437" cy="299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" idx="6"/>
            <a:endCxn id="32" idx="2"/>
          </p:cNvCxnSpPr>
          <p:nvPr/>
        </p:nvCxnSpPr>
        <p:spPr>
          <a:xfrm flipV="1">
            <a:off x="3427451" y="5057747"/>
            <a:ext cx="1968437" cy="241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0" idx="6"/>
            <a:endCxn id="32" idx="2"/>
          </p:cNvCxnSpPr>
          <p:nvPr/>
        </p:nvCxnSpPr>
        <p:spPr>
          <a:xfrm flipV="1">
            <a:off x="3427451" y="5057747"/>
            <a:ext cx="1968437" cy="7824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1" idx="6"/>
            <a:endCxn id="32" idx="2"/>
          </p:cNvCxnSpPr>
          <p:nvPr/>
        </p:nvCxnSpPr>
        <p:spPr>
          <a:xfrm flipV="1">
            <a:off x="3448265" y="5057747"/>
            <a:ext cx="1947624" cy="12612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953996"/>
              </p:ext>
            </p:extLst>
          </p:nvPr>
        </p:nvGraphicFramePr>
        <p:xfrm>
          <a:off x="4854882" y="3811103"/>
          <a:ext cx="322032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1" name="수식" r:id="rId25" imgW="241200" imgH="203040" progId="Equation.3">
                  <p:embed/>
                </p:oleObj>
              </mc:Choice>
              <mc:Fallback>
                <p:oleObj name="수식" r:id="rId2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882" y="3811103"/>
                        <a:ext cx="322032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745398"/>
              </p:ext>
            </p:extLst>
          </p:nvPr>
        </p:nvGraphicFramePr>
        <p:xfrm>
          <a:off x="4638480" y="4008753"/>
          <a:ext cx="338730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2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480" y="4008753"/>
                        <a:ext cx="338730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208468"/>
              </p:ext>
            </p:extLst>
          </p:nvPr>
        </p:nvGraphicFramePr>
        <p:xfrm>
          <a:off x="4486223" y="4133917"/>
          <a:ext cx="338730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3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223" y="4133917"/>
                        <a:ext cx="338730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279473"/>
              </p:ext>
            </p:extLst>
          </p:nvPr>
        </p:nvGraphicFramePr>
        <p:xfrm>
          <a:off x="4315665" y="4297488"/>
          <a:ext cx="341116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4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5665" y="4297488"/>
                        <a:ext cx="341116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994160"/>
              </p:ext>
            </p:extLst>
          </p:nvPr>
        </p:nvGraphicFramePr>
        <p:xfrm>
          <a:off x="4410858" y="4490273"/>
          <a:ext cx="339923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5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858" y="4490273"/>
                        <a:ext cx="339923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226448"/>
              </p:ext>
            </p:extLst>
          </p:nvPr>
        </p:nvGraphicFramePr>
        <p:xfrm>
          <a:off x="4367548" y="4783193"/>
          <a:ext cx="338730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6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548" y="4783193"/>
                        <a:ext cx="338730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781247"/>
              </p:ext>
            </p:extLst>
          </p:nvPr>
        </p:nvGraphicFramePr>
        <p:xfrm>
          <a:off x="4295598" y="5032065"/>
          <a:ext cx="338730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7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598" y="5032065"/>
                        <a:ext cx="338730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개체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508627"/>
              </p:ext>
            </p:extLst>
          </p:nvPr>
        </p:nvGraphicFramePr>
        <p:xfrm>
          <a:off x="4265171" y="5299233"/>
          <a:ext cx="339922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8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5171" y="5299233"/>
                        <a:ext cx="339922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267885"/>
              </p:ext>
            </p:extLst>
          </p:nvPr>
        </p:nvGraphicFramePr>
        <p:xfrm>
          <a:off x="4295598" y="5619120"/>
          <a:ext cx="338730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9" name="수식" r:id="rId41" imgW="253800" imgH="203040" progId="Equation.3">
                  <p:embed/>
                </p:oleObj>
              </mc:Choice>
              <mc:Fallback>
                <p:oleObj name="수식" r:id="rId4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598" y="5619120"/>
                        <a:ext cx="338730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5335640" y="2616613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Human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43842" y="5321647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Dog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9672" y="290804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1187624" y="335097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619672" y="335097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1187624" y="291892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55576" y="3783023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1187624" y="378302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619672" y="378904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755576" y="292494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259632" y="436510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451072" y="615601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187624" y="292494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755576" y="33569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5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70076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170076" y="237271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216622" y="383363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20072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1982979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276415" y="1122721"/>
            <a:ext cx="1893661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1381150"/>
            <a:ext cx="2057417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1381150"/>
            <a:ext cx="2010682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218794" y="996258"/>
            <a:ext cx="2035645" cy="1463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>
            <a:off x="3254643" y="1862729"/>
            <a:ext cx="1915433" cy="806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243757" y="2669536"/>
            <a:ext cx="1926319" cy="80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243757" y="2879420"/>
            <a:ext cx="2010682" cy="13838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>
            <a:off x="3254643" y="2661509"/>
            <a:ext cx="2046342" cy="125906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>
            <a:off x="3186136" y="3597638"/>
            <a:ext cx="2030486" cy="5328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7"/>
            <a:endCxn id="98" idx="2"/>
          </p:cNvCxnSpPr>
          <p:nvPr/>
        </p:nvCxnSpPr>
        <p:spPr>
          <a:xfrm flipV="1">
            <a:off x="3186136" y="4130456"/>
            <a:ext cx="2030486" cy="72642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243757" y="4340340"/>
            <a:ext cx="2057228" cy="13630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186136" y="3597638"/>
            <a:ext cx="2118299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186136" y="4389726"/>
            <a:ext cx="2033936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243757" y="5703423"/>
            <a:ext cx="1976315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5934351"/>
            <a:ext cx="2032975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333521"/>
              </p:ext>
            </p:extLst>
          </p:nvPr>
        </p:nvGraphicFramePr>
        <p:xfrm>
          <a:off x="4454961" y="357171"/>
          <a:ext cx="352494" cy="40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5" name="수식" r:id="rId3" imgW="228600" imgH="241200" progId="Equation.3">
                  <p:embed/>
                </p:oleObj>
              </mc:Choice>
              <mc:Fallback>
                <p:oleObj name="수식" r:id="rId3" imgW="228600" imgH="241200" progId="Equation.3">
                  <p:embed/>
                  <p:pic>
                    <p:nvPicPr>
                      <p:cNvPr id="0" name="개체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961" y="357171"/>
                        <a:ext cx="352494" cy="4058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806993"/>
              </p:ext>
            </p:extLst>
          </p:nvPr>
        </p:nvGraphicFramePr>
        <p:xfrm>
          <a:off x="4346815" y="836613"/>
          <a:ext cx="3921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6" name="수식" r:id="rId5" imgW="253800" imgH="241200" progId="Equation.3">
                  <p:embed/>
                </p:oleObj>
              </mc:Choice>
              <mc:Fallback>
                <p:oleObj name="수식" r:id="rId5" imgW="253800" imgH="241200" progId="Equation.3">
                  <p:embed/>
                  <p:pic>
                    <p:nvPicPr>
                      <p:cNvPr id="0" name="개체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815" y="836613"/>
                        <a:ext cx="3921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618789"/>
              </p:ext>
            </p:extLst>
          </p:nvPr>
        </p:nvGraphicFramePr>
        <p:xfrm>
          <a:off x="4427984" y="1268760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7" name="수식" r:id="rId7" imgW="253800" imgH="241200" progId="Equation.3">
                  <p:embed/>
                </p:oleObj>
              </mc:Choice>
              <mc:Fallback>
                <p:oleObj name="수식" r:id="rId7" imgW="253800" imgH="241200" progId="Equation.3">
                  <p:embed/>
                  <p:pic>
                    <p:nvPicPr>
                      <p:cNvPr id="0" name="개체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1268760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865079"/>
              </p:ext>
            </p:extLst>
          </p:nvPr>
        </p:nvGraphicFramePr>
        <p:xfrm>
          <a:off x="5002452" y="1582738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8" name="수식" r:id="rId9" imgW="253800" imgH="241200" progId="Equation.3">
                  <p:embed/>
                </p:oleObj>
              </mc:Choice>
              <mc:Fallback>
                <p:oleObj name="수식" r:id="rId9" imgW="253800" imgH="241200" progId="Equation.3">
                  <p:embed/>
                  <p:pic>
                    <p:nvPicPr>
                      <p:cNvPr id="0" name="개체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2452" y="1582738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601219"/>
              </p:ext>
            </p:extLst>
          </p:nvPr>
        </p:nvGraphicFramePr>
        <p:xfrm>
          <a:off x="4572000" y="5038824"/>
          <a:ext cx="392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9" name="수식" r:id="rId11" imgW="253800" imgH="241200" progId="Equation.3">
                  <p:embed/>
                </p:oleObj>
              </mc:Choice>
              <mc:Fallback>
                <p:oleObj name="수식" r:id="rId11" imgW="253800" imgH="241200" progId="Equation.3">
                  <p:embed/>
                  <p:pic>
                    <p:nvPicPr>
                      <p:cNvPr id="0" name="개체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38824"/>
                        <a:ext cx="392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612111"/>
              </p:ext>
            </p:extLst>
          </p:nvPr>
        </p:nvGraphicFramePr>
        <p:xfrm>
          <a:off x="4283968" y="5254848"/>
          <a:ext cx="431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0" name="수식" r:id="rId13" imgW="279360" imgH="241200" progId="Equation.3">
                  <p:embed/>
                </p:oleObj>
              </mc:Choice>
              <mc:Fallback>
                <p:oleObj name="수식" r:id="rId13" imgW="279360" imgH="241200" progId="Equation.3">
                  <p:embed/>
                  <p:pic>
                    <p:nvPicPr>
                      <p:cNvPr id="0" name="개체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5254848"/>
                        <a:ext cx="431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502484"/>
              </p:ext>
            </p:extLst>
          </p:nvPr>
        </p:nvGraphicFramePr>
        <p:xfrm>
          <a:off x="4285803" y="5686896"/>
          <a:ext cx="4302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1" name="수식" r:id="rId15" imgW="279360" imgH="241200" progId="Equation.3">
                  <p:embed/>
                </p:oleObj>
              </mc:Choice>
              <mc:Fallback>
                <p:oleObj name="수식" r:id="rId15" imgW="279360" imgH="241200" progId="Equation.3">
                  <p:embed/>
                  <p:pic>
                    <p:nvPicPr>
                      <p:cNvPr id="0" name="개체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803" y="5686896"/>
                        <a:ext cx="4302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177630"/>
              </p:ext>
            </p:extLst>
          </p:nvPr>
        </p:nvGraphicFramePr>
        <p:xfrm>
          <a:off x="4698802" y="6021288"/>
          <a:ext cx="4492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2" name="수식" r:id="rId17" imgW="291960" imgH="241200" progId="Equation.3">
                  <p:embed/>
                </p:oleObj>
              </mc:Choice>
              <mc:Fallback>
                <p:oleObj name="수식" r:id="rId17" imgW="291960" imgH="241200" progId="Equation.3">
                  <p:embed/>
                  <p:pic>
                    <p:nvPicPr>
                      <p:cNvPr id="0" name="개체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802" y="6021288"/>
                        <a:ext cx="44926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747431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747431" y="2636912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796136" y="4149080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5829302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564904"/>
            <a:ext cx="990210" cy="893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382389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3" name="수식" r:id="rId19" imgW="1295280" imgH="825480" progId="Equation.3">
                  <p:embed/>
                </p:oleObj>
              </mc:Choice>
              <mc:Fallback>
                <p:oleObj name="수식" r:id="rId19" imgW="1295280" imgH="825480" progId="Equation.3">
                  <p:embed/>
                  <p:pic>
                    <p:nvPicPr>
                      <p:cNvPr id="0" name="개체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16216" y="2708920"/>
            <a:ext cx="26100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사실 </a:t>
            </a:r>
            <a:r>
              <a:rPr lang="ko-KR" altLang="en-US" dirty="0" err="1" smtClean="0"/>
              <a:t>컨볼루션과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위치에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출력이</a:t>
            </a:r>
            <a:endParaRPr lang="en-US" altLang="ko-KR" dirty="0" smtClean="0"/>
          </a:p>
          <a:p>
            <a:r>
              <a:rPr lang="ko-KR" altLang="en-US" dirty="0" smtClean="0"/>
              <a:t>다르다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같은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를 쓰고 </a:t>
            </a:r>
            <a:endParaRPr lang="en-US" altLang="ko-KR" dirty="0" smtClean="0"/>
          </a:p>
          <a:p>
            <a:r>
              <a:rPr lang="ko-KR" altLang="en-US" dirty="0" smtClean="0"/>
              <a:t>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전부 눈을 찾는다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다만 위치가 어딘지를</a:t>
            </a:r>
            <a:endParaRPr lang="en-US" altLang="ko-KR" dirty="0" smtClean="0"/>
          </a:p>
          <a:p>
            <a:r>
              <a:rPr lang="ko-KR" altLang="en-US" dirty="0" smtClean="0"/>
              <a:t>찾는</a:t>
            </a:r>
            <a:r>
              <a:rPr lang="ko-KR" altLang="en-US" dirty="0"/>
              <a:t>다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870451"/>
              </p:ext>
            </p:extLst>
          </p:nvPr>
        </p:nvGraphicFramePr>
        <p:xfrm>
          <a:off x="4633913" y="2160588"/>
          <a:ext cx="3714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4" name="수식" r:id="rId21" imgW="241200" imgH="203040" progId="Equation.3">
                  <p:embed/>
                </p:oleObj>
              </mc:Choice>
              <mc:Fallback>
                <p:oleObj name="수식" r:id="rId21" imgW="241200" imgH="203040" progId="Equation.3">
                  <p:embed/>
                  <p:pic>
                    <p:nvPicPr>
                      <p:cNvPr id="0" name="개체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913" y="2160588"/>
                        <a:ext cx="3714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494460"/>
              </p:ext>
            </p:extLst>
          </p:nvPr>
        </p:nvGraphicFramePr>
        <p:xfrm>
          <a:off x="4481513" y="2457450"/>
          <a:ext cx="39211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5" name="수식" r:id="rId23" imgW="253800" imgH="203040" progId="Equation.3">
                  <p:embed/>
                </p:oleObj>
              </mc:Choice>
              <mc:Fallback>
                <p:oleObj name="수식" r:id="rId23" imgW="253800" imgH="203040" progId="Equation.3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2457450"/>
                        <a:ext cx="39211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552139"/>
              </p:ext>
            </p:extLst>
          </p:nvPr>
        </p:nvGraphicFramePr>
        <p:xfrm>
          <a:off x="4552950" y="2836863"/>
          <a:ext cx="3921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6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2836863"/>
                        <a:ext cx="39211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562820"/>
              </p:ext>
            </p:extLst>
          </p:nvPr>
        </p:nvGraphicFramePr>
        <p:xfrm>
          <a:off x="4911725" y="3121025"/>
          <a:ext cx="3921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7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개체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3121025"/>
                        <a:ext cx="39211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930829"/>
              </p:ext>
            </p:extLst>
          </p:nvPr>
        </p:nvGraphicFramePr>
        <p:xfrm>
          <a:off x="4591050" y="3605213"/>
          <a:ext cx="3524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8" name="수식" r:id="rId29" imgW="228600" imgH="203040" progId="Equation.3">
                  <p:embed/>
                </p:oleObj>
              </mc:Choice>
              <mc:Fallback>
                <p:oleObj name="수식" r:id="rId29" imgW="228600" imgH="203040" progId="Equation.3">
                  <p:embed/>
                  <p:pic>
                    <p:nvPicPr>
                      <p:cNvPr id="0" name="개체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3605213"/>
                        <a:ext cx="3524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691133"/>
              </p:ext>
            </p:extLst>
          </p:nvPr>
        </p:nvGraphicFramePr>
        <p:xfrm>
          <a:off x="4408488" y="3951288"/>
          <a:ext cx="39211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9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개체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3951288"/>
                        <a:ext cx="392112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572311"/>
              </p:ext>
            </p:extLst>
          </p:nvPr>
        </p:nvGraphicFramePr>
        <p:xfrm>
          <a:off x="4510088" y="4365625"/>
          <a:ext cx="37306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40" name="수식" r:id="rId33" imgW="241200" imgH="203040" progId="Equation.3">
                  <p:embed/>
                </p:oleObj>
              </mc:Choice>
              <mc:Fallback>
                <p:oleObj name="수식" r:id="rId33" imgW="241200" imgH="203040" progId="Equation.3">
                  <p:embed/>
                  <p:pic>
                    <p:nvPicPr>
                      <p:cNvPr id="0" name="개체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4365625"/>
                        <a:ext cx="37306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628296"/>
              </p:ext>
            </p:extLst>
          </p:nvPr>
        </p:nvGraphicFramePr>
        <p:xfrm>
          <a:off x="4981575" y="4581525"/>
          <a:ext cx="3937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41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개체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5" y="4581525"/>
                        <a:ext cx="3937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99627"/>
              </p:ext>
            </p:extLst>
          </p:nvPr>
        </p:nvGraphicFramePr>
        <p:xfrm>
          <a:off x="5868144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42" name="수식" r:id="rId37" imgW="152280" imgH="190440" progId="Equation.3">
                  <p:embed/>
                </p:oleObj>
              </mc:Choice>
              <mc:Fallback>
                <p:oleObj name="수식" r:id="rId37" imgW="152280" imgH="190440" progId="Equation.3">
                  <p:embed/>
                  <p:pic>
                    <p:nvPicPr>
                      <p:cNvPr id="0" name="개체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016130"/>
              </p:ext>
            </p:extLst>
          </p:nvPr>
        </p:nvGraphicFramePr>
        <p:xfrm>
          <a:off x="5911850" y="267652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43" name="수식" r:id="rId39" imgW="164880" imgH="190440" progId="Equation.3">
                  <p:embed/>
                </p:oleObj>
              </mc:Choice>
              <mc:Fallback>
                <p:oleObj name="수식" r:id="rId39" imgW="164880" imgH="190440" progId="Equation.3">
                  <p:embed/>
                  <p:pic>
                    <p:nvPicPr>
                      <p:cNvPr id="0" name="개체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850" y="267652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469637"/>
              </p:ext>
            </p:extLst>
          </p:nvPr>
        </p:nvGraphicFramePr>
        <p:xfrm>
          <a:off x="5940152" y="418844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44" name="수식" r:id="rId41" imgW="164880" imgH="190440" progId="Equation.3">
                  <p:embed/>
                </p:oleObj>
              </mc:Choice>
              <mc:Fallback>
                <p:oleObj name="수식" r:id="rId41" imgW="164880" imgH="190440" progId="Equation.3">
                  <p:embed/>
                  <p:pic>
                    <p:nvPicPr>
                      <p:cNvPr id="0" name="개체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418844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901769"/>
              </p:ext>
            </p:extLst>
          </p:nvPr>
        </p:nvGraphicFramePr>
        <p:xfrm>
          <a:off x="5940152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45" name="수식" r:id="rId43" imgW="164880" imgH="190440" progId="Equation.3">
                  <p:embed/>
                </p:oleObj>
              </mc:Choice>
              <mc:Fallback>
                <p:oleObj name="수식" r:id="rId43" imgW="164880" imgH="190440" progId="Equation.3">
                  <p:embed/>
                  <p:pic>
                    <p:nvPicPr>
                      <p:cNvPr id="0" name="개체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927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70076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1982979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276415" y="1122721"/>
            <a:ext cx="1893661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1381150"/>
            <a:ext cx="2057417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1381150"/>
            <a:ext cx="2010682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925643"/>
              </p:ext>
            </p:extLst>
          </p:nvPr>
        </p:nvGraphicFramePr>
        <p:xfrm>
          <a:off x="4454961" y="357171"/>
          <a:ext cx="352494" cy="40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4" name="수식" r:id="rId3" imgW="228600" imgH="241200" progId="Equation.3">
                  <p:embed/>
                </p:oleObj>
              </mc:Choice>
              <mc:Fallback>
                <p:oleObj name="수식" r:id="rId3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961" y="357171"/>
                        <a:ext cx="352494" cy="4058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784801"/>
              </p:ext>
            </p:extLst>
          </p:nvPr>
        </p:nvGraphicFramePr>
        <p:xfrm>
          <a:off x="4346815" y="836613"/>
          <a:ext cx="3921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5" name="수식" r:id="rId5" imgW="253800" imgH="241200" progId="Equation.3">
                  <p:embed/>
                </p:oleObj>
              </mc:Choice>
              <mc:Fallback>
                <p:oleObj name="수식" r:id="rId5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815" y="836613"/>
                        <a:ext cx="3921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947598"/>
              </p:ext>
            </p:extLst>
          </p:nvPr>
        </p:nvGraphicFramePr>
        <p:xfrm>
          <a:off x="4427984" y="1268760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6" name="수식" r:id="rId7" imgW="253800" imgH="241200" progId="Equation.3">
                  <p:embed/>
                </p:oleObj>
              </mc:Choice>
              <mc:Fallback>
                <p:oleObj name="수식" r:id="rId7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1268760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87112"/>
              </p:ext>
            </p:extLst>
          </p:nvPr>
        </p:nvGraphicFramePr>
        <p:xfrm>
          <a:off x="5002452" y="1582738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7" name="수식" r:id="rId9" imgW="253800" imgH="241200" progId="Equation.3">
                  <p:embed/>
                </p:oleObj>
              </mc:Choice>
              <mc:Fallback>
                <p:oleObj name="수식" r:id="rId9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2452" y="1582738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747431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09048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8" name="수식" r:id="rId11" imgW="1295280" imgH="825480" progId="Equation.3">
                  <p:embed/>
                </p:oleObj>
              </mc:Choice>
              <mc:Fallback>
                <p:oleObj name="수식" r:id="rId11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896383"/>
              </p:ext>
            </p:extLst>
          </p:nvPr>
        </p:nvGraphicFramePr>
        <p:xfrm>
          <a:off x="5868144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9" name="수식" r:id="rId13" imgW="152280" imgH="190440" progId="Equation.3">
                  <p:embed/>
                </p:oleObj>
              </mc:Choice>
              <mc:Fallback>
                <p:oleObj name="수식" r:id="rId1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068794"/>
              </p:ext>
            </p:extLst>
          </p:nvPr>
        </p:nvGraphicFramePr>
        <p:xfrm>
          <a:off x="3914340" y="3506237"/>
          <a:ext cx="4978140" cy="426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0" name="수식" r:id="rId15" imgW="2425680" imgH="190440" progId="Equation.3">
                  <p:embed/>
                </p:oleObj>
              </mc:Choice>
              <mc:Fallback>
                <p:oleObj name="수식" r:id="rId15" imgW="2425680" imgH="190440" progId="Equation.3">
                  <p:embed/>
                  <p:pic>
                    <p:nvPicPr>
                      <p:cNvPr id="0" name="개체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340" y="3506237"/>
                        <a:ext cx="4978140" cy="426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441386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1" name="수식" r:id="rId17" imgW="152280" imgH="190440" progId="Equation.3">
                  <p:embed/>
                </p:oleObj>
              </mc:Choice>
              <mc:Fallback>
                <p:oleObj name="수식" r:id="rId17" imgW="152280" imgH="1904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23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329948" y="3235424"/>
            <a:ext cx="1514400" cy="1058562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170076" y="237271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218794" y="996258"/>
            <a:ext cx="2035645" cy="1463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>
            <a:off x="3254643" y="1862729"/>
            <a:ext cx="1915433" cy="806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243757" y="2669536"/>
            <a:ext cx="1926319" cy="80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243757" y="2879420"/>
            <a:ext cx="2010682" cy="13838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747431" y="2636912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04544" y="2564904"/>
            <a:ext cx="990210" cy="893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442449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3" name="수식" r:id="rId3" imgW="1295280" imgH="825480" progId="Equation.3">
                  <p:embed/>
                </p:oleObj>
              </mc:Choice>
              <mc:Fallback>
                <p:oleObj name="수식" r:id="rId3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798504"/>
              </p:ext>
            </p:extLst>
          </p:nvPr>
        </p:nvGraphicFramePr>
        <p:xfrm>
          <a:off x="4633913" y="2160588"/>
          <a:ext cx="3714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4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913" y="2160588"/>
                        <a:ext cx="3714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826466"/>
              </p:ext>
            </p:extLst>
          </p:nvPr>
        </p:nvGraphicFramePr>
        <p:xfrm>
          <a:off x="4481513" y="2457450"/>
          <a:ext cx="39211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5" name="수식" r:id="rId7" imgW="253800" imgH="203040" progId="Equation.3">
                  <p:embed/>
                </p:oleObj>
              </mc:Choice>
              <mc:Fallback>
                <p:oleObj name="수식" r:id="rId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2457450"/>
                        <a:ext cx="39211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04430"/>
              </p:ext>
            </p:extLst>
          </p:nvPr>
        </p:nvGraphicFramePr>
        <p:xfrm>
          <a:off x="4552950" y="2836863"/>
          <a:ext cx="3921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6" name="수식" r:id="rId9" imgW="253800" imgH="203040" progId="Equation.3">
                  <p:embed/>
                </p:oleObj>
              </mc:Choice>
              <mc:Fallback>
                <p:oleObj name="수식" r:id="rId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2836863"/>
                        <a:ext cx="39211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494385"/>
              </p:ext>
            </p:extLst>
          </p:nvPr>
        </p:nvGraphicFramePr>
        <p:xfrm>
          <a:off x="4911725" y="3121025"/>
          <a:ext cx="3921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7" name="수식" r:id="rId11" imgW="253800" imgH="203040" progId="Equation.3">
                  <p:embed/>
                </p:oleObj>
              </mc:Choice>
              <mc:Fallback>
                <p:oleObj name="수식" r:id="rId1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3121025"/>
                        <a:ext cx="39211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728921"/>
              </p:ext>
            </p:extLst>
          </p:nvPr>
        </p:nvGraphicFramePr>
        <p:xfrm>
          <a:off x="5911850" y="267652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8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850" y="267652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110957"/>
              </p:ext>
            </p:extLst>
          </p:nvPr>
        </p:nvGraphicFramePr>
        <p:xfrm>
          <a:off x="3836988" y="4140200"/>
          <a:ext cx="513556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9" name="수식" r:id="rId15" imgW="2501640" imgH="203040" progId="Equation.3">
                  <p:embed/>
                </p:oleObj>
              </mc:Choice>
              <mc:Fallback>
                <p:oleObj name="수식" r:id="rId15" imgW="2501640" imgH="2030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988" y="4140200"/>
                        <a:ext cx="513556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직사각형 77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814650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0" name="수식" r:id="rId17" imgW="152280" imgH="190440" progId="Equation.3">
                  <p:embed/>
                </p:oleObj>
              </mc:Choice>
              <mc:Fallback>
                <p:oleObj name="수식" r:id="rId1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712606"/>
              </p:ext>
            </p:extLst>
          </p:nvPr>
        </p:nvGraphicFramePr>
        <p:xfrm>
          <a:off x="7797800" y="2239963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1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개체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2239963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225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216622" y="383363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>
            <a:off x="3254643" y="2661509"/>
            <a:ext cx="2046342" cy="125906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>
            <a:off x="3186136" y="3597638"/>
            <a:ext cx="2030486" cy="5328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7"/>
            <a:endCxn id="98" idx="2"/>
          </p:cNvCxnSpPr>
          <p:nvPr/>
        </p:nvCxnSpPr>
        <p:spPr>
          <a:xfrm flipV="1">
            <a:off x="3186136" y="4130456"/>
            <a:ext cx="2030486" cy="72642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243757" y="4340340"/>
            <a:ext cx="2057228" cy="13630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796136" y="4149080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126544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1" name="수식" r:id="rId3" imgW="1295280" imgH="825480" progId="Equation.3">
                  <p:embed/>
                </p:oleObj>
              </mc:Choice>
              <mc:Fallback>
                <p:oleObj name="수식" r:id="rId3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220133"/>
              </p:ext>
            </p:extLst>
          </p:nvPr>
        </p:nvGraphicFramePr>
        <p:xfrm>
          <a:off x="4591050" y="3605213"/>
          <a:ext cx="3524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2" name="수식" r:id="rId5" imgW="228600" imgH="203040" progId="Equation.3">
                  <p:embed/>
                </p:oleObj>
              </mc:Choice>
              <mc:Fallback>
                <p:oleObj name="수식" r:id="rId5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3605213"/>
                        <a:ext cx="3524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939919"/>
              </p:ext>
            </p:extLst>
          </p:nvPr>
        </p:nvGraphicFramePr>
        <p:xfrm>
          <a:off x="4408488" y="3951288"/>
          <a:ext cx="39211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3" name="수식" r:id="rId7" imgW="253800" imgH="203040" progId="Equation.3">
                  <p:embed/>
                </p:oleObj>
              </mc:Choice>
              <mc:Fallback>
                <p:oleObj name="수식" r:id="rId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3951288"/>
                        <a:ext cx="392112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352430"/>
              </p:ext>
            </p:extLst>
          </p:nvPr>
        </p:nvGraphicFramePr>
        <p:xfrm>
          <a:off x="4510088" y="4365625"/>
          <a:ext cx="37306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4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4365625"/>
                        <a:ext cx="37306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966484"/>
              </p:ext>
            </p:extLst>
          </p:nvPr>
        </p:nvGraphicFramePr>
        <p:xfrm>
          <a:off x="4981575" y="4581525"/>
          <a:ext cx="3937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5" name="수식" r:id="rId11" imgW="253800" imgH="203040" progId="Equation.3">
                  <p:embed/>
                </p:oleObj>
              </mc:Choice>
              <mc:Fallback>
                <p:oleObj name="수식" r:id="rId1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5" y="4581525"/>
                        <a:ext cx="3937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782933"/>
              </p:ext>
            </p:extLst>
          </p:nvPr>
        </p:nvGraphicFramePr>
        <p:xfrm>
          <a:off x="5940152" y="418844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6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418844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직사각형 76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518099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7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042337"/>
              </p:ext>
            </p:extLst>
          </p:nvPr>
        </p:nvGraphicFramePr>
        <p:xfrm>
          <a:off x="7797800" y="2239963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8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2239963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314970"/>
              </p:ext>
            </p:extLst>
          </p:nvPr>
        </p:nvGraphicFramePr>
        <p:xfrm>
          <a:off x="3565525" y="5926138"/>
          <a:ext cx="542131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9" name="수식" r:id="rId19" imgW="2641320" imgH="203040" progId="Equation.3">
                  <p:embed/>
                </p:oleObj>
              </mc:Choice>
              <mc:Fallback>
                <p:oleObj name="수식" r:id="rId19" imgW="2641320" imgH="2030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5926138"/>
                        <a:ext cx="542131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직사각형 83"/>
          <p:cNvSpPr/>
          <p:nvPr/>
        </p:nvSpPr>
        <p:spPr>
          <a:xfrm>
            <a:off x="179512" y="3039102"/>
            <a:ext cx="990210" cy="89395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70492"/>
              </p:ext>
            </p:extLst>
          </p:nvPr>
        </p:nvGraphicFramePr>
        <p:xfrm>
          <a:off x="7247182" y="2766436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0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개체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182" y="2766436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90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20072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186136" y="3597638"/>
            <a:ext cx="2118299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186136" y="4389726"/>
            <a:ext cx="2033936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243757" y="5703423"/>
            <a:ext cx="1976315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5934351"/>
            <a:ext cx="2032975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030474"/>
              </p:ext>
            </p:extLst>
          </p:nvPr>
        </p:nvGraphicFramePr>
        <p:xfrm>
          <a:off x="4572000" y="5038824"/>
          <a:ext cx="392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1" name="수식" r:id="rId3" imgW="253800" imgH="241200" progId="Equation.3">
                  <p:embed/>
                </p:oleObj>
              </mc:Choice>
              <mc:Fallback>
                <p:oleObj name="수식" r:id="rId3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38824"/>
                        <a:ext cx="392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467787"/>
              </p:ext>
            </p:extLst>
          </p:nvPr>
        </p:nvGraphicFramePr>
        <p:xfrm>
          <a:off x="4283968" y="5254848"/>
          <a:ext cx="431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2" name="수식" r:id="rId5" imgW="279360" imgH="241200" progId="Equation.3">
                  <p:embed/>
                </p:oleObj>
              </mc:Choice>
              <mc:Fallback>
                <p:oleObj name="수식" r:id="rId5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5254848"/>
                        <a:ext cx="431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45627"/>
              </p:ext>
            </p:extLst>
          </p:nvPr>
        </p:nvGraphicFramePr>
        <p:xfrm>
          <a:off x="4285803" y="5686896"/>
          <a:ext cx="4302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3" name="수식" r:id="rId7" imgW="279360" imgH="241200" progId="Equation.3">
                  <p:embed/>
                </p:oleObj>
              </mc:Choice>
              <mc:Fallback>
                <p:oleObj name="수식" r:id="rId7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803" y="5686896"/>
                        <a:ext cx="4302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172939"/>
              </p:ext>
            </p:extLst>
          </p:nvPr>
        </p:nvGraphicFramePr>
        <p:xfrm>
          <a:off x="4698802" y="6021288"/>
          <a:ext cx="4492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4" name="수식" r:id="rId9" imgW="291960" imgH="241200" progId="Equation.3">
                  <p:embed/>
                </p:oleObj>
              </mc:Choice>
              <mc:Fallback>
                <p:oleObj name="수식" r:id="rId9" imgW="291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802" y="6021288"/>
                        <a:ext cx="44926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0" name="직선 화살표 연결선 119"/>
          <p:cNvCxnSpPr/>
          <p:nvPr/>
        </p:nvCxnSpPr>
        <p:spPr>
          <a:xfrm>
            <a:off x="5829302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04544" y="3039102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406152"/>
              </p:ext>
            </p:extLst>
          </p:nvPr>
        </p:nvGraphicFramePr>
        <p:xfrm>
          <a:off x="6012160" y="260648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5" name="수식" r:id="rId11" imgW="1295280" imgH="825480" progId="Equation.3">
                  <p:embed/>
                </p:oleObj>
              </mc:Choice>
              <mc:Fallback>
                <p:oleObj name="수식" r:id="rId11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260648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54756"/>
              </p:ext>
            </p:extLst>
          </p:nvPr>
        </p:nvGraphicFramePr>
        <p:xfrm>
          <a:off x="5940152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6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직사각형 76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277652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7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181389"/>
              </p:ext>
            </p:extLst>
          </p:nvPr>
        </p:nvGraphicFramePr>
        <p:xfrm>
          <a:off x="7797800" y="2239963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8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2239963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185978"/>
              </p:ext>
            </p:extLst>
          </p:nvPr>
        </p:nvGraphicFramePr>
        <p:xfrm>
          <a:off x="7247182" y="2766436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9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182" y="2766436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715204"/>
              </p:ext>
            </p:extLst>
          </p:nvPr>
        </p:nvGraphicFramePr>
        <p:xfrm>
          <a:off x="7788452" y="2780928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0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개체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8452" y="2780928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43718"/>
              </p:ext>
            </p:extLst>
          </p:nvPr>
        </p:nvGraphicFramePr>
        <p:xfrm>
          <a:off x="3617913" y="3357563"/>
          <a:ext cx="53165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1" name="수식" r:id="rId23" imgW="2590560" imgH="203040" progId="Equation.3">
                  <p:embed/>
                </p:oleObj>
              </mc:Choice>
              <mc:Fallback>
                <p:oleObj name="수식" r:id="rId23" imgW="2590560" imgH="2030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13" y="3357563"/>
                        <a:ext cx="5316537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31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99792" y="242088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35696" y="286382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67744" y="286382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99792" y="286382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67744" y="24317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835696" y="329587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67744" y="329587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35696" y="242088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699792" y="330188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49556" y="2782141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*</a:t>
            </a:r>
            <a:endParaRPr lang="ko-KR" altLang="en-US" sz="5400" dirty="0"/>
          </a:p>
        </p:txBody>
      </p:sp>
      <p:sp>
        <p:nvSpPr>
          <p:cNvPr id="13" name="직사각형 12"/>
          <p:cNvSpPr/>
          <p:nvPr/>
        </p:nvSpPr>
        <p:spPr>
          <a:xfrm>
            <a:off x="4034622" y="254804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91606" y="254304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39925" y="310505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6909" y="3100058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327159"/>
              </p:ext>
            </p:extLst>
          </p:nvPr>
        </p:nvGraphicFramePr>
        <p:xfrm>
          <a:off x="4143375" y="2587388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2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2587388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467900"/>
              </p:ext>
            </p:extLst>
          </p:nvPr>
        </p:nvGraphicFramePr>
        <p:xfrm>
          <a:off x="4673600" y="2588976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3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2588976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734463"/>
              </p:ext>
            </p:extLst>
          </p:nvPr>
        </p:nvGraphicFramePr>
        <p:xfrm>
          <a:off x="4122738" y="3114438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4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738" y="3114438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378244"/>
              </p:ext>
            </p:extLst>
          </p:nvPr>
        </p:nvGraphicFramePr>
        <p:xfrm>
          <a:off x="4664075" y="3128726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5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3128726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직사각형 20"/>
          <p:cNvSpPr/>
          <p:nvPr/>
        </p:nvSpPr>
        <p:spPr>
          <a:xfrm>
            <a:off x="5978838" y="254804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35822" y="254304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984141" y="310505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541125" y="3100058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06004"/>
              </p:ext>
            </p:extLst>
          </p:nvPr>
        </p:nvGraphicFramePr>
        <p:xfrm>
          <a:off x="6102613" y="2587658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6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613" y="2587658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348690"/>
              </p:ext>
            </p:extLst>
          </p:nvPr>
        </p:nvGraphicFramePr>
        <p:xfrm>
          <a:off x="6632451" y="2588442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7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451" y="2588442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13498"/>
              </p:ext>
            </p:extLst>
          </p:nvPr>
        </p:nvGraphicFramePr>
        <p:xfrm>
          <a:off x="6081833" y="3114915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8" name="수식" r:id="rId15" imgW="164880" imgH="190440" progId="Equation.3">
                  <p:embed/>
                </p:oleObj>
              </mc:Choice>
              <mc:Fallback>
                <p:oleObj name="수식" r:id="rId15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833" y="3114915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329798"/>
              </p:ext>
            </p:extLst>
          </p:nvPr>
        </p:nvGraphicFramePr>
        <p:xfrm>
          <a:off x="6623103" y="3129407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9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103" y="3129407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197326" y="2553343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=</a:t>
            </a:r>
            <a:endParaRPr lang="ko-KR" altLang="en-US" sz="5400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1156682"/>
            <a:ext cx="8299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그러므로 위에서 말한 </a:t>
            </a:r>
            <a:r>
              <a:rPr lang="en-US" altLang="ko-KR" sz="2000" dirty="0" smtClean="0"/>
              <a:t>Neural Network</a:t>
            </a:r>
            <a:r>
              <a:rPr lang="ko-KR" altLang="en-US" sz="2000" dirty="0" smtClean="0"/>
              <a:t>는 </a:t>
            </a:r>
            <a:r>
              <a:rPr lang="ko-KR" altLang="en-US" sz="2000" dirty="0" err="1" smtClean="0"/>
              <a:t>컨볼루션으로</a:t>
            </a:r>
            <a:r>
              <a:rPr lang="ko-KR" altLang="en-US" sz="2000" dirty="0" smtClean="0"/>
              <a:t> 표현할 수 있다</a:t>
            </a:r>
            <a:endParaRPr lang="ko-KR" altLang="en-US" sz="2000" dirty="0"/>
          </a:p>
        </p:txBody>
      </p:sp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698589"/>
              </p:ext>
            </p:extLst>
          </p:nvPr>
        </p:nvGraphicFramePr>
        <p:xfrm>
          <a:off x="3019981" y="4653136"/>
          <a:ext cx="3086100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00" name="수식" r:id="rId19" imgW="1574640" imgH="825480" progId="Equation.3">
                  <p:embed/>
                </p:oleObj>
              </mc:Choice>
              <mc:Fallback>
                <p:oleObj name="수식" r:id="rId19" imgW="1574640" imgH="825480" progId="Equation.3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981" y="4653136"/>
                        <a:ext cx="3086100" cy="1589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119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1640" y="132444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16330" y="190913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16330" y="132444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190913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88338" y="392376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403648" y="450845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392376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988338" y="450845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4786" y="24836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사람 영상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31543" y="508518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 영상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87824" y="1486378"/>
            <a:ext cx="437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-</a:t>
            </a:r>
            <a:endParaRPr lang="ko-KR" alt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3074350" y="4038163"/>
            <a:ext cx="437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-</a:t>
            </a:r>
            <a:endParaRPr lang="ko-KR" altLang="en-US" sz="4800" dirty="0"/>
          </a:p>
        </p:txBody>
      </p:sp>
      <p:sp>
        <p:nvSpPr>
          <p:cNvPr id="14" name="직사각형 13"/>
          <p:cNvSpPr/>
          <p:nvPr/>
        </p:nvSpPr>
        <p:spPr>
          <a:xfrm>
            <a:off x="3851920" y="134236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427984" y="192705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427984" y="134236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851920" y="192705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923928" y="395289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99992" y="453758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499992" y="395289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923928" y="453758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33067" y="24836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평균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63465" y="5113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평균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96746" y="1475492"/>
            <a:ext cx="615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=</a:t>
            </a:r>
            <a:endParaRPr lang="ko-KR" altLang="en-US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5436096" y="4081707"/>
            <a:ext cx="615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=</a:t>
            </a:r>
            <a:endParaRPr lang="ko-KR" altLang="en-US" sz="4800" dirty="0"/>
          </a:p>
        </p:txBody>
      </p:sp>
      <p:sp>
        <p:nvSpPr>
          <p:cNvPr id="26" name="직사각형 25"/>
          <p:cNvSpPr/>
          <p:nvPr/>
        </p:nvSpPr>
        <p:spPr>
          <a:xfrm>
            <a:off x="6435582" y="134236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020272" y="192705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020272" y="1342362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435582" y="1927052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72965" y="247271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사람 영상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6440014" y="3915138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7024704" y="4499828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7024704" y="3915138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6440014" y="4499828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485287" y="5065006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 영상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8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3608" y="1273756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00592" y="126876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8911" y="183077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05895" y="182577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106798"/>
              </p:ext>
            </p:extLst>
          </p:nvPr>
        </p:nvGraphicFramePr>
        <p:xfrm>
          <a:off x="1152361" y="1313104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6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361" y="1313104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926013"/>
              </p:ext>
            </p:extLst>
          </p:nvPr>
        </p:nvGraphicFramePr>
        <p:xfrm>
          <a:off x="1682586" y="131469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7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586" y="131469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568762"/>
              </p:ext>
            </p:extLst>
          </p:nvPr>
        </p:nvGraphicFramePr>
        <p:xfrm>
          <a:off x="1131724" y="1840154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8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724" y="1840154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988434"/>
              </p:ext>
            </p:extLst>
          </p:nvPr>
        </p:nvGraphicFramePr>
        <p:xfrm>
          <a:off x="1673061" y="185444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9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061" y="185444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/>
        </p:nvSpPr>
        <p:spPr>
          <a:xfrm>
            <a:off x="3158483" y="1810345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689182" y="1810345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689182" y="1279646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58483" y="1268760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83768" y="1484784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endParaRPr lang="ko-KR" alt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692696"/>
            <a:ext cx="434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만약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가 다음과 같다고 가정하자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22538" y="499627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858442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290490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722538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290490" y="5007159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58442" y="58712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0490" y="587125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858442" y="4996273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722538" y="58772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72302" y="5357526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*</a:t>
            </a:r>
            <a:endParaRPr lang="ko-KR" altLang="en-US" sz="5400" dirty="0"/>
          </a:p>
        </p:txBody>
      </p:sp>
      <p:sp>
        <p:nvSpPr>
          <p:cNvPr id="26" name="직사각형 25"/>
          <p:cNvSpPr/>
          <p:nvPr/>
        </p:nvSpPr>
        <p:spPr>
          <a:xfrm>
            <a:off x="4057368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614352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062671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19655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378005"/>
              </p:ext>
            </p:extLst>
          </p:nvPr>
        </p:nvGraphicFramePr>
        <p:xfrm>
          <a:off x="4166121" y="5162773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0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121" y="5162773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525978"/>
              </p:ext>
            </p:extLst>
          </p:nvPr>
        </p:nvGraphicFramePr>
        <p:xfrm>
          <a:off x="4696346" y="516436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1" name="수식" r:id="rId12" imgW="177480" imgH="190440" progId="Equation.3">
                  <p:embed/>
                </p:oleObj>
              </mc:Choice>
              <mc:Fallback>
                <p:oleObj name="수식" r:id="rId12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6346" y="516436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068208"/>
              </p:ext>
            </p:extLst>
          </p:nvPr>
        </p:nvGraphicFramePr>
        <p:xfrm>
          <a:off x="4145484" y="5689823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2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5484" y="5689823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883595"/>
              </p:ext>
            </p:extLst>
          </p:nvPr>
        </p:nvGraphicFramePr>
        <p:xfrm>
          <a:off x="4686821" y="570411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3" name="수식" r:id="rId14" imgW="177480" imgH="190440" progId="Equation.3">
                  <p:embed/>
                </p:oleObj>
              </mc:Choice>
              <mc:Fallback>
                <p:oleObj name="수식" r:id="rId14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821" y="570411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직사각형 33"/>
          <p:cNvSpPr/>
          <p:nvPr/>
        </p:nvSpPr>
        <p:spPr>
          <a:xfrm>
            <a:off x="6001584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558568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06887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563871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736411"/>
              </p:ext>
            </p:extLst>
          </p:nvPr>
        </p:nvGraphicFramePr>
        <p:xfrm>
          <a:off x="6125359" y="5163043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4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5359" y="5163043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113375"/>
              </p:ext>
            </p:extLst>
          </p:nvPr>
        </p:nvGraphicFramePr>
        <p:xfrm>
          <a:off x="6655197" y="5163827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5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197" y="5163827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251150"/>
              </p:ext>
            </p:extLst>
          </p:nvPr>
        </p:nvGraphicFramePr>
        <p:xfrm>
          <a:off x="6104579" y="5690300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6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4579" y="5690300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610416"/>
              </p:ext>
            </p:extLst>
          </p:nvPr>
        </p:nvGraphicFramePr>
        <p:xfrm>
          <a:off x="6645849" y="5704792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7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5849" y="5704792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220072" y="5128728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=</a:t>
            </a:r>
            <a:endParaRPr lang="ko-KR" altLang="en-US" sz="5400" dirty="0"/>
          </a:p>
        </p:txBody>
      </p:sp>
      <p:sp>
        <p:nvSpPr>
          <p:cNvPr id="43" name="TextBox 42"/>
          <p:cNvSpPr txBox="1"/>
          <p:nvPr/>
        </p:nvSpPr>
        <p:spPr>
          <a:xfrm>
            <a:off x="3512041" y="24208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귀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979984" y="3356992"/>
            <a:ext cx="75652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</a:t>
            </a:r>
            <a:r>
              <a:rPr lang="ko-KR" altLang="en-US" dirty="0" smtClean="0"/>
              <a:t>때                      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가장 큰 값을 갖는 것은      이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Why?     </a:t>
            </a:r>
            <a:r>
              <a:rPr lang="ko-KR" altLang="en-US" dirty="0" smtClean="0"/>
              <a:t>은</a:t>
            </a:r>
            <a:r>
              <a:rPr lang="en-US" altLang="ko-KR" dirty="0"/>
              <a:t> </a:t>
            </a:r>
            <a:r>
              <a:rPr lang="ko-KR" altLang="en-US" dirty="0" smtClean="0"/>
              <a:t>이 영역이 필터와 겹쳤을 때 얻은 값인데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영역이 필터와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가장 닮았기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때문이다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788714"/>
              </p:ext>
            </p:extLst>
          </p:nvPr>
        </p:nvGraphicFramePr>
        <p:xfrm>
          <a:off x="6099721" y="3297368"/>
          <a:ext cx="3444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8" name="수식" r:id="rId23" imgW="152280" imgH="190440" progId="Equation.3">
                  <p:embed/>
                </p:oleObj>
              </mc:Choice>
              <mc:Fallback>
                <p:oleObj name="수식" r:id="rId23" imgW="152280" imgH="190440" progId="Equation.3">
                  <p:embed/>
                  <p:pic>
                    <p:nvPicPr>
                      <p:cNvPr id="0" name="개체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721" y="3297368"/>
                        <a:ext cx="34448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704676"/>
              </p:ext>
            </p:extLst>
          </p:nvPr>
        </p:nvGraphicFramePr>
        <p:xfrm>
          <a:off x="1691680" y="3319140"/>
          <a:ext cx="15509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9" name="수식" r:id="rId25" imgW="685800" imgH="190440" progId="Equation.3">
                  <p:embed/>
                </p:oleObj>
              </mc:Choice>
              <mc:Fallback>
                <p:oleObj name="수식" r:id="rId25" imgW="685800" imgH="190440" progId="Equation.3">
                  <p:embed/>
                  <p:pic>
                    <p:nvPicPr>
                      <p:cNvPr id="0" name="개체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319140"/>
                        <a:ext cx="15509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261241"/>
              </p:ext>
            </p:extLst>
          </p:nvPr>
        </p:nvGraphicFramePr>
        <p:xfrm>
          <a:off x="1691680" y="3861048"/>
          <a:ext cx="3444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0" name="수식" r:id="rId27" imgW="152334" imgH="190417" progId="Equation.3">
                  <p:embed/>
                </p:oleObj>
              </mc:Choice>
              <mc:Fallback>
                <p:oleObj name="수식" r:id="rId27" imgW="152334" imgH="190417" progId="Equation.3">
                  <p:embed/>
                  <p:pic>
                    <p:nvPicPr>
                      <p:cNvPr id="0" name="개체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861048"/>
                        <a:ext cx="3444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1333381" y="24928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필터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1781590" y="4911310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2290490" y="4293096"/>
            <a:ext cx="8640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2483768" y="4293096"/>
            <a:ext cx="288032" cy="618214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6563871" y="4293096"/>
            <a:ext cx="7444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668344" y="4293096"/>
            <a:ext cx="5040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326875" y="2333123"/>
            <a:ext cx="3341469" cy="159993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972814"/>
              </p:ext>
            </p:extLst>
          </p:nvPr>
        </p:nvGraphicFramePr>
        <p:xfrm>
          <a:off x="5830019" y="740246"/>
          <a:ext cx="87153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1" name="수식" r:id="rId28" imgW="444240" imgH="774360" progId="Equation.3">
                  <p:embed/>
                </p:oleObj>
              </mc:Choice>
              <mc:Fallback>
                <p:oleObj name="수식" r:id="rId28" imgW="444240" imgH="774360" progId="Equation.3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019" y="740246"/>
                        <a:ext cx="871537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35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70076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1982979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276415" y="1122721"/>
            <a:ext cx="1893661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1381150"/>
            <a:ext cx="2057417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1381150"/>
            <a:ext cx="2010682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591517"/>
              </p:ext>
            </p:extLst>
          </p:nvPr>
        </p:nvGraphicFramePr>
        <p:xfrm>
          <a:off x="4503738" y="400050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6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8" y="400050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703736"/>
              </p:ext>
            </p:extLst>
          </p:nvPr>
        </p:nvGraphicFramePr>
        <p:xfrm>
          <a:off x="4405313" y="8794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7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3" y="8794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550656"/>
              </p:ext>
            </p:extLst>
          </p:nvPr>
        </p:nvGraphicFramePr>
        <p:xfrm>
          <a:off x="4484688" y="13112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8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4688" y="13112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18514"/>
              </p:ext>
            </p:extLst>
          </p:nvPr>
        </p:nvGraphicFramePr>
        <p:xfrm>
          <a:off x="5060950" y="1625600"/>
          <a:ext cx="2730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9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1625600"/>
                        <a:ext cx="2730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747431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361735"/>
              </p:ext>
            </p:extLst>
          </p:nvPr>
        </p:nvGraphicFramePr>
        <p:xfrm>
          <a:off x="5868144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0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236919"/>
              </p:ext>
            </p:extLst>
          </p:nvPr>
        </p:nvGraphicFramePr>
        <p:xfrm>
          <a:off x="3779912" y="3650035"/>
          <a:ext cx="5081588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1" name="수식" r:id="rId13" imgW="2476440" imgH="190440" progId="Equation.3">
                  <p:embed/>
                </p:oleObj>
              </mc:Choice>
              <mc:Fallback>
                <p:oleObj name="수식" r:id="rId13" imgW="24764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3650035"/>
                        <a:ext cx="5081588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734101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2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59517"/>
              </p:ext>
            </p:extLst>
          </p:nvPr>
        </p:nvGraphicFramePr>
        <p:xfrm>
          <a:off x="6834936" y="402455"/>
          <a:ext cx="871538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3" name="수식" r:id="rId17" imgW="444240" imgH="774360" progId="Equation.3">
                  <p:embed/>
                </p:oleObj>
              </mc:Choice>
              <mc:Fallback>
                <p:oleObj name="수식" r:id="rId17" imgW="444240" imgH="774360" progId="Equation.3">
                  <p:embed/>
                  <p:pic>
                    <p:nvPicPr>
                      <p:cNvPr id="0" name="개체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936" y="402455"/>
                        <a:ext cx="871538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95936" y="5096563"/>
            <a:ext cx="4584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앞의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뉴럴네트워크로</a:t>
            </a:r>
            <a:r>
              <a:rPr lang="ko-KR" altLang="en-US" dirty="0" smtClean="0"/>
              <a:t> 표현하면</a:t>
            </a:r>
            <a:endParaRPr lang="en-US" altLang="ko-KR" dirty="0" smtClean="0"/>
          </a:p>
          <a:p>
            <a:r>
              <a:rPr lang="ko-KR" altLang="en-US" dirty="0" smtClean="0"/>
              <a:t>왼쪽과 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의 값이</a:t>
            </a:r>
            <a:endParaRPr lang="en-US" altLang="ko-KR" dirty="0" smtClean="0"/>
          </a:p>
          <a:p>
            <a:r>
              <a:rPr lang="ko-KR" altLang="en-US" dirty="0" smtClean="0"/>
              <a:t>가장 크게 나온다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8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27495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732450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0678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10678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99792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99792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699792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99792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27495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31554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4731554" y="237271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4778100" y="383363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4781550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120954" y="441843"/>
            <a:ext cx="1694963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125909" y="1122721"/>
            <a:ext cx="1605645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046516" y="1381150"/>
            <a:ext cx="1769401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093251" y="1381150"/>
            <a:ext cx="1722666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068288" y="996258"/>
            <a:ext cx="1747629" cy="1463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>
            <a:off x="3104137" y="1862729"/>
            <a:ext cx="1627417" cy="806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093251" y="2669536"/>
            <a:ext cx="1638303" cy="80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093251" y="2879420"/>
            <a:ext cx="1722666" cy="13838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>
            <a:off x="3104137" y="2661509"/>
            <a:ext cx="1758326" cy="125906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>
            <a:off x="3035630" y="3597638"/>
            <a:ext cx="1742470" cy="5328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7"/>
            <a:endCxn id="98" idx="2"/>
          </p:cNvCxnSpPr>
          <p:nvPr/>
        </p:nvCxnSpPr>
        <p:spPr>
          <a:xfrm flipV="1">
            <a:off x="3035630" y="4130456"/>
            <a:ext cx="1742470" cy="72642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093251" y="4340340"/>
            <a:ext cx="1769212" cy="13630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035630" y="3597638"/>
            <a:ext cx="1830283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035630" y="4389726"/>
            <a:ext cx="1745920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093251" y="5703423"/>
            <a:ext cx="1688299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120954" y="5934351"/>
            <a:ext cx="1744959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606637"/>
              </p:ext>
            </p:extLst>
          </p:nvPr>
        </p:nvGraphicFramePr>
        <p:xfrm>
          <a:off x="4065216" y="400050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1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216" y="400050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834219"/>
              </p:ext>
            </p:extLst>
          </p:nvPr>
        </p:nvGraphicFramePr>
        <p:xfrm>
          <a:off x="3966791" y="8794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2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6791" y="8794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561633"/>
              </p:ext>
            </p:extLst>
          </p:nvPr>
        </p:nvGraphicFramePr>
        <p:xfrm>
          <a:off x="4046166" y="13112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3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166" y="13112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783966"/>
              </p:ext>
            </p:extLst>
          </p:nvPr>
        </p:nvGraphicFramePr>
        <p:xfrm>
          <a:off x="4622428" y="1625600"/>
          <a:ext cx="2730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4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428" y="1625600"/>
                        <a:ext cx="2730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877206"/>
              </p:ext>
            </p:extLst>
          </p:nvPr>
        </p:nvGraphicFramePr>
        <p:xfrm>
          <a:off x="4201741" y="5081588"/>
          <a:ext cx="2555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5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1741" y="5081588"/>
                        <a:ext cx="25558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80253"/>
              </p:ext>
            </p:extLst>
          </p:nvPr>
        </p:nvGraphicFramePr>
        <p:xfrm>
          <a:off x="3923928" y="5297488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6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297488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213590"/>
              </p:ext>
            </p:extLst>
          </p:nvPr>
        </p:nvGraphicFramePr>
        <p:xfrm>
          <a:off x="3925516" y="5729288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7" name="수식" r:id="rId15" imgW="177480" imgH="190440" progId="Equation.3">
                  <p:embed/>
                </p:oleObj>
              </mc:Choice>
              <mc:Fallback>
                <p:oleObj name="수식" r:id="rId1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516" y="5729288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852051"/>
              </p:ext>
            </p:extLst>
          </p:nvPr>
        </p:nvGraphicFramePr>
        <p:xfrm>
          <a:off x="4347791" y="6062663"/>
          <a:ext cx="2730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8" name="수식" r:id="rId17" imgW="177480" imgH="190440" progId="Equation.3">
                  <p:embed/>
                </p:oleObj>
              </mc:Choice>
              <mc:Fallback>
                <p:oleObj name="수식" r:id="rId1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7791" y="6062663"/>
                        <a:ext cx="27305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308909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308909" y="2636912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357614" y="4149080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5390780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564904"/>
            <a:ext cx="990210" cy="893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728724"/>
              </p:ext>
            </p:extLst>
          </p:nvPr>
        </p:nvGraphicFramePr>
        <p:xfrm>
          <a:off x="6084168" y="332656"/>
          <a:ext cx="30861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9" name="수식" r:id="rId19" imgW="1574640" imgH="825480" progId="Equation.3">
                  <p:embed/>
                </p:oleObj>
              </mc:Choice>
              <mc:Fallback>
                <p:oleObj name="수식" r:id="rId19" imgW="157464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332656"/>
                        <a:ext cx="3086100" cy="15875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28184" y="2564904"/>
            <a:ext cx="263084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여기가 가장 크게 나온다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이 </a:t>
            </a:r>
            <a:r>
              <a:rPr lang="ko-KR" altLang="en-US" sz="1600" dirty="0" err="1" smtClean="0"/>
              <a:t>노드가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activate</a:t>
            </a:r>
            <a:r>
              <a:rPr lang="ko-KR" altLang="en-US" sz="1600" dirty="0" smtClean="0"/>
              <a:t>된다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이는 이 영상에서 밑의</a:t>
            </a:r>
            <a:endParaRPr lang="en-US" altLang="ko-KR" sz="1600" dirty="0" smtClean="0"/>
          </a:p>
          <a:p>
            <a:r>
              <a:rPr lang="ko-KR" altLang="en-US" sz="1600" dirty="0" smtClean="0"/>
              <a:t>필터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귀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와 같은 모양이 </a:t>
            </a:r>
            <a:endParaRPr lang="en-US" altLang="ko-KR" sz="1600" dirty="0" smtClean="0"/>
          </a:p>
          <a:p>
            <a:r>
              <a:rPr lang="ko-KR" altLang="en-US" sz="1600" dirty="0" smtClean="0"/>
              <a:t>전체 영상의 어느 위치에 </a:t>
            </a:r>
            <a:endParaRPr lang="en-US" altLang="ko-KR" sz="1600" dirty="0" smtClean="0"/>
          </a:p>
          <a:p>
            <a:r>
              <a:rPr lang="ko-KR" altLang="en-US" sz="1600" dirty="0" smtClean="0"/>
              <a:t>있는지를 나타내는 것이다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영상의 </a:t>
            </a:r>
            <a:r>
              <a:rPr lang="ko-KR" altLang="en-US" sz="1600" dirty="0" err="1" smtClean="0"/>
              <a:t>첫번째</a:t>
            </a:r>
            <a:r>
              <a:rPr lang="ko-KR" altLang="en-US" sz="1600" dirty="0" smtClean="0"/>
              <a:t> 위치에 </a:t>
            </a:r>
            <a:endParaRPr lang="en-US" altLang="ko-KR" sz="1600" dirty="0" smtClean="0"/>
          </a:p>
          <a:p>
            <a:r>
              <a:rPr lang="ko-KR" altLang="en-US" sz="1600" dirty="0" smtClean="0"/>
              <a:t>귀가 있는 것이다</a:t>
            </a:r>
            <a:r>
              <a:rPr lang="en-US" altLang="ko-KR" sz="1600" dirty="0" smtClean="0"/>
              <a:t>.</a:t>
            </a:r>
          </a:p>
          <a:p>
            <a:endParaRPr lang="ko-KR" altLang="en-US" sz="1600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89191"/>
              </p:ext>
            </p:extLst>
          </p:nvPr>
        </p:nvGraphicFramePr>
        <p:xfrm>
          <a:off x="4254128" y="2171700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0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128" y="2171700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4411"/>
              </p:ext>
            </p:extLst>
          </p:nvPr>
        </p:nvGraphicFramePr>
        <p:xfrm>
          <a:off x="4101728" y="2466975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1" name="수식" r:id="rId23" imgW="177480" imgH="190440" progId="Equation.3">
                  <p:embed/>
                </p:oleObj>
              </mc:Choice>
              <mc:Fallback>
                <p:oleObj name="수식" r:id="rId2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1728" y="2466975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659953"/>
              </p:ext>
            </p:extLst>
          </p:nvPr>
        </p:nvGraphicFramePr>
        <p:xfrm>
          <a:off x="4173166" y="2846388"/>
          <a:ext cx="2746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2" name="수식" r:id="rId25" imgW="177480" imgH="190440" progId="Equation.3">
                  <p:embed/>
                </p:oleObj>
              </mc:Choice>
              <mc:Fallback>
                <p:oleObj name="수식" r:id="rId2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166" y="2846388"/>
                        <a:ext cx="274637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339934"/>
              </p:ext>
            </p:extLst>
          </p:nvPr>
        </p:nvGraphicFramePr>
        <p:xfrm>
          <a:off x="4531941" y="3130550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3" name="수식" r:id="rId27" imgW="177480" imgH="190440" progId="Equation.3">
                  <p:embed/>
                </p:oleObj>
              </mc:Choice>
              <mc:Fallback>
                <p:oleObj name="수식" r:id="rId2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1941" y="3130550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302932"/>
              </p:ext>
            </p:extLst>
          </p:nvPr>
        </p:nvGraphicFramePr>
        <p:xfrm>
          <a:off x="4239518" y="3614738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4" name="수식" r:id="rId29" imgW="164880" imgH="190440" progId="Equation.3">
                  <p:embed/>
                </p:oleObj>
              </mc:Choice>
              <mc:Fallback>
                <p:oleObj name="수식" r:id="rId2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9518" y="3614738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107722"/>
              </p:ext>
            </p:extLst>
          </p:nvPr>
        </p:nvGraphicFramePr>
        <p:xfrm>
          <a:off x="4074864" y="3933056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5" name="수식" r:id="rId31" imgW="177480" imgH="190440" progId="Equation.3">
                  <p:embed/>
                </p:oleObj>
              </mc:Choice>
              <mc:Fallback>
                <p:oleObj name="수식" r:id="rId31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4864" y="3933056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21338"/>
              </p:ext>
            </p:extLst>
          </p:nvPr>
        </p:nvGraphicFramePr>
        <p:xfrm>
          <a:off x="4217293" y="4332461"/>
          <a:ext cx="27622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6" name="수식" r:id="rId33" imgW="177480" imgH="190440" progId="Equation.3">
                  <p:embed/>
                </p:oleObj>
              </mc:Choice>
              <mc:Fallback>
                <p:oleObj name="수식" r:id="rId3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293" y="4332461"/>
                        <a:ext cx="276225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79905"/>
              </p:ext>
            </p:extLst>
          </p:nvPr>
        </p:nvGraphicFramePr>
        <p:xfrm>
          <a:off x="4601791" y="4592638"/>
          <a:ext cx="274637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7" name="수식" r:id="rId35" imgW="177480" imgH="190440" progId="Equation.3">
                  <p:embed/>
                </p:oleObj>
              </mc:Choice>
              <mc:Fallback>
                <p:oleObj name="수식" r:id="rId3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1791" y="4592638"/>
                        <a:ext cx="274637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458535"/>
              </p:ext>
            </p:extLst>
          </p:nvPr>
        </p:nvGraphicFramePr>
        <p:xfrm>
          <a:off x="5429622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8" name="수식" r:id="rId37" imgW="152280" imgH="190440" progId="Equation.3">
                  <p:embed/>
                </p:oleObj>
              </mc:Choice>
              <mc:Fallback>
                <p:oleObj name="수식" r:id="rId3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622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527116"/>
              </p:ext>
            </p:extLst>
          </p:nvPr>
        </p:nvGraphicFramePr>
        <p:xfrm>
          <a:off x="5473328" y="267652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9" name="수식" r:id="rId39" imgW="164880" imgH="190440" progId="Equation.3">
                  <p:embed/>
                </p:oleObj>
              </mc:Choice>
              <mc:Fallback>
                <p:oleObj name="수식" r:id="rId3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328" y="267652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776142"/>
              </p:ext>
            </p:extLst>
          </p:nvPr>
        </p:nvGraphicFramePr>
        <p:xfrm>
          <a:off x="5501630" y="418844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0" name="수식" r:id="rId41" imgW="164880" imgH="190440" progId="Equation.3">
                  <p:embed/>
                </p:oleObj>
              </mc:Choice>
              <mc:Fallback>
                <p:oleObj name="수식" r:id="rId4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630" y="418844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511948"/>
              </p:ext>
            </p:extLst>
          </p:nvPr>
        </p:nvGraphicFramePr>
        <p:xfrm>
          <a:off x="5501630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1" name="수식" r:id="rId43" imgW="164880" imgH="190440" progId="Equation.3">
                  <p:embed/>
                </p:oleObj>
              </mc:Choice>
              <mc:Fallback>
                <p:oleObj name="수식" r:id="rId4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630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타원 32"/>
          <p:cNvSpPr/>
          <p:nvPr/>
        </p:nvSpPr>
        <p:spPr>
          <a:xfrm>
            <a:off x="5307618" y="1146993"/>
            <a:ext cx="482044" cy="580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>
            <a:stCxn id="33" idx="5"/>
          </p:cNvCxnSpPr>
          <p:nvPr/>
        </p:nvCxnSpPr>
        <p:spPr>
          <a:xfrm>
            <a:off x="5719068" y="1642875"/>
            <a:ext cx="725140" cy="892171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7118923" y="5617477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7649622" y="5617477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7649622" y="5086778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118923" y="5075892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472481" y="62280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3608" y="1273756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00592" y="126876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8911" y="183077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05895" y="182577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439163"/>
              </p:ext>
            </p:extLst>
          </p:nvPr>
        </p:nvGraphicFramePr>
        <p:xfrm>
          <a:off x="1152361" y="1313104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2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361" y="1313104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648743"/>
              </p:ext>
            </p:extLst>
          </p:nvPr>
        </p:nvGraphicFramePr>
        <p:xfrm>
          <a:off x="1682586" y="131469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3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586" y="131469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890780"/>
              </p:ext>
            </p:extLst>
          </p:nvPr>
        </p:nvGraphicFramePr>
        <p:xfrm>
          <a:off x="1131724" y="1840154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4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724" y="1840154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892945"/>
              </p:ext>
            </p:extLst>
          </p:nvPr>
        </p:nvGraphicFramePr>
        <p:xfrm>
          <a:off x="1673061" y="185444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5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061" y="185444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89182" y="1268760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53612" y="1823052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58483" y="1268760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83768" y="1484784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endParaRPr lang="ko-KR" alt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692696"/>
            <a:ext cx="434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만약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가 다음과 같다고 가정하자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22538" y="499627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858442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290490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722538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290490" y="5007159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58442" y="58712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0490" y="587125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858442" y="4996273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722538" y="58772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72302" y="5357526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*</a:t>
            </a:r>
            <a:endParaRPr lang="ko-KR" altLang="en-US" sz="5400" dirty="0"/>
          </a:p>
        </p:txBody>
      </p:sp>
      <p:sp>
        <p:nvSpPr>
          <p:cNvPr id="26" name="직사각형 25"/>
          <p:cNvSpPr/>
          <p:nvPr/>
        </p:nvSpPr>
        <p:spPr>
          <a:xfrm>
            <a:off x="4057368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614352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062671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19655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585173"/>
              </p:ext>
            </p:extLst>
          </p:nvPr>
        </p:nvGraphicFramePr>
        <p:xfrm>
          <a:off x="4166121" y="5162773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6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121" y="5162773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109031"/>
              </p:ext>
            </p:extLst>
          </p:nvPr>
        </p:nvGraphicFramePr>
        <p:xfrm>
          <a:off x="4696346" y="516436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7" name="수식" r:id="rId12" imgW="177480" imgH="190440" progId="Equation.3">
                  <p:embed/>
                </p:oleObj>
              </mc:Choice>
              <mc:Fallback>
                <p:oleObj name="수식" r:id="rId12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6346" y="516436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043696"/>
              </p:ext>
            </p:extLst>
          </p:nvPr>
        </p:nvGraphicFramePr>
        <p:xfrm>
          <a:off x="4145484" y="5689823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8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5484" y="5689823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202043"/>
              </p:ext>
            </p:extLst>
          </p:nvPr>
        </p:nvGraphicFramePr>
        <p:xfrm>
          <a:off x="4686821" y="570411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9" name="수식" r:id="rId14" imgW="177480" imgH="190440" progId="Equation.3">
                  <p:embed/>
                </p:oleObj>
              </mc:Choice>
              <mc:Fallback>
                <p:oleObj name="수식" r:id="rId14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821" y="570411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직사각형 33"/>
          <p:cNvSpPr/>
          <p:nvPr/>
        </p:nvSpPr>
        <p:spPr>
          <a:xfrm>
            <a:off x="6001584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558568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06887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563871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641564"/>
              </p:ext>
            </p:extLst>
          </p:nvPr>
        </p:nvGraphicFramePr>
        <p:xfrm>
          <a:off x="6125359" y="5163043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0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5359" y="5163043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634634"/>
              </p:ext>
            </p:extLst>
          </p:nvPr>
        </p:nvGraphicFramePr>
        <p:xfrm>
          <a:off x="6655197" y="5163827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1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197" y="5163827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779824"/>
              </p:ext>
            </p:extLst>
          </p:nvPr>
        </p:nvGraphicFramePr>
        <p:xfrm>
          <a:off x="6104579" y="5690300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2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4579" y="5690300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33763"/>
              </p:ext>
            </p:extLst>
          </p:nvPr>
        </p:nvGraphicFramePr>
        <p:xfrm>
          <a:off x="6645849" y="5704792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3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5849" y="5704792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220072" y="5128728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=</a:t>
            </a:r>
            <a:endParaRPr lang="ko-KR" altLang="en-US" sz="5400" dirty="0"/>
          </a:p>
        </p:txBody>
      </p:sp>
      <p:sp>
        <p:nvSpPr>
          <p:cNvPr id="43" name="TextBox 42"/>
          <p:cNvSpPr txBox="1"/>
          <p:nvPr/>
        </p:nvSpPr>
        <p:spPr>
          <a:xfrm>
            <a:off x="3512041" y="2420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눈썹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79984" y="3356992"/>
            <a:ext cx="7565276" cy="14773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</a:t>
            </a:r>
            <a:r>
              <a:rPr lang="ko-KR" altLang="en-US" dirty="0" smtClean="0"/>
              <a:t>때                      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가장 큰 값을 갖는 것은      이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Why?     </a:t>
            </a:r>
            <a:r>
              <a:rPr lang="ko-KR" altLang="en-US" dirty="0" smtClean="0"/>
              <a:t>은</a:t>
            </a:r>
            <a:r>
              <a:rPr lang="en-US" altLang="ko-KR" dirty="0"/>
              <a:t> </a:t>
            </a:r>
            <a:r>
              <a:rPr lang="ko-KR" altLang="en-US" dirty="0" smtClean="0"/>
              <a:t>이 영역이 필터와 겹쳤을 때 얻은 값인데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영역이 필터와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가장 닮았기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때문이다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246652"/>
              </p:ext>
            </p:extLst>
          </p:nvPr>
        </p:nvGraphicFramePr>
        <p:xfrm>
          <a:off x="6084888" y="3297238"/>
          <a:ext cx="3730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4" name="수식" r:id="rId23" imgW="164880" imgH="190440" progId="Equation.3">
                  <p:embed/>
                </p:oleObj>
              </mc:Choice>
              <mc:Fallback>
                <p:oleObj name="수식" r:id="rId2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297238"/>
                        <a:ext cx="37306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036869"/>
              </p:ext>
            </p:extLst>
          </p:nvPr>
        </p:nvGraphicFramePr>
        <p:xfrm>
          <a:off x="1691680" y="3319140"/>
          <a:ext cx="15509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5" name="수식" r:id="rId25" imgW="685800" imgH="190440" progId="Equation.3">
                  <p:embed/>
                </p:oleObj>
              </mc:Choice>
              <mc:Fallback>
                <p:oleObj name="수식" r:id="rId25" imgW="685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319140"/>
                        <a:ext cx="15509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649028"/>
              </p:ext>
            </p:extLst>
          </p:nvPr>
        </p:nvGraphicFramePr>
        <p:xfrm>
          <a:off x="1677988" y="3860800"/>
          <a:ext cx="3730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6" name="수식" r:id="rId27" imgW="164880" imgH="190440" progId="Equation.3">
                  <p:embed/>
                </p:oleObj>
              </mc:Choice>
              <mc:Fallback>
                <p:oleObj name="수식" r:id="rId2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3860800"/>
                        <a:ext cx="37306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1333381" y="24928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필터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213638" y="5445224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2290490" y="4293096"/>
            <a:ext cx="86409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2771800" y="4293096"/>
            <a:ext cx="0" cy="1135225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6563871" y="4293096"/>
            <a:ext cx="744433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668344" y="4293096"/>
            <a:ext cx="5040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326875" y="2333123"/>
            <a:ext cx="3341469" cy="159993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841407"/>
              </p:ext>
            </p:extLst>
          </p:nvPr>
        </p:nvGraphicFramePr>
        <p:xfrm>
          <a:off x="5830019" y="740246"/>
          <a:ext cx="87153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7" name="수식" r:id="rId29" imgW="444240" imgH="774360" progId="Equation.3">
                  <p:embed/>
                </p:oleObj>
              </mc:Choice>
              <mc:Fallback>
                <p:oleObj name="수식" r:id="rId29" imgW="44424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019" y="740246"/>
                        <a:ext cx="871537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/>
        </p:nvSpPr>
        <p:spPr>
          <a:xfrm>
            <a:off x="3678296" y="1805474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83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20072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186136" y="3597638"/>
            <a:ext cx="2118299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186136" y="4389726"/>
            <a:ext cx="2033936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243757" y="5703423"/>
            <a:ext cx="1976315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5934351"/>
            <a:ext cx="2032975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264720"/>
              </p:ext>
            </p:extLst>
          </p:nvPr>
        </p:nvGraphicFramePr>
        <p:xfrm>
          <a:off x="4640263" y="5081588"/>
          <a:ext cx="2555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8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5081588"/>
                        <a:ext cx="25558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386680"/>
              </p:ext>
            </p:extLst>
          </p:nvPr>
        </p:nvGraphicFramePr>
        <p:xfrm>
          <a:off x="4362450" y="5297488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9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5297488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06536"/>
              </p:ext>
            </p:extLst>
          </p:nvPr>
        </p:nvGraphicFramePr>
        <p:xfrm>
          <a:off x="4364038" y="5729288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0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038" y="5729288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58721"/>
              </p:ext>
            </p:extLst>
          </p:nvPr>
        </p:nvGraphicFramePr>
        <p:xfrm>
          <a:off x="4786313" y="6062663"/>
          <a:ext cx="2730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1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3" y="6062663"/>
                        <a:ext cx="27305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0" name="직선 화살표 연결선 119"/>
          <p:cNvCxnSpPr/>
          <p:nvPr/>
        </p:nvCxnSpPr>
        <p:spPr>
          <a:xfrm>
            <a:off x="5829302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04544" y="3039102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49480"/>
              </p:ext>
            </p:extLst>
          </p:nvPr>
        </p:nvGraphicFramePr>
        <p:xfrm>
          <a:off x="5940152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2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직사각형 76"/>
          <p:cNvSpPr/>
          <p:nvPr/>
        </p:nvSpPr>
        <p:spPr>
          <a:xfrm>
            <a:off x="5137488" y="543377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694472" y="53838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142791" y="110039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699775" y="109539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178509"/>
              </p:ext>
            </p:extLst>
          </p:nvPr>
        </p:nvGraphicFramePr>
        <p:xfrm>
          <a:off x="5261263" y="582995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3" name="수식" r:id="rId13" imgW="152280" imgH="190440" progId="Equation.3">
                  <p:embed/>
                </p:oleObj>
              </mc:Choice>
              <mc:Fallback>
                <p:oleObj name="수식" r:id="rId1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1263" y="582995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052333"/>
              </p:ext>
            </p:extLst>
          </p:nvPr>
        </p:nvGraphicFramePr>
        <p:xfrm>
          <a:off x="5791101" y="583779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4" name="수식" r:id="rId15" imgW="164880" imgH="190440" progId="Equation.3">
                  <p:embed/>
                </p:oleObj>
              </mc:Choice>
              <mc:Fallback>
                <p:oleObj name="수식" r:id="rId15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101" y="583779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765774"/>
              </p:ext>
            </p:extLst>
          </p:nvPr>
        </p:nvGraphicFramePr>
        <p:xfrm>
          <a:off x="5240483" y="1110252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5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483" y="1110252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030274"/>
              </p:ext>
            </p:extLst>
          </p:nvPr>
        </p:nvGraphicFramePr>
        <p:xfrm>
          <a:off x="5781753" y="1124744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6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753" y="1124744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72597"/>
              </p:ext>
            </p:extLst>
          </p:nvPr>
        </p:nvGraphicFramePr>
        <p:xfrm>
          <a:off x="3617913" y="2092554"/>
          <a:ext cx="53165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7" name="수식" r:id="rId21" imgW="2590560" imgH="203040" progId="Equation.3">
                  <p:embed/>
                </p:oleObj>
              </mc:Choice>
              <mc:Fallback>
                <p:oleObj name="수식" r:id="rId21" imgW="2590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13" y="2092554"/>
                        <a:ext cx="5316537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995936" y="2649686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앞의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뉴럴네트워크로</a:t>
            </a:r>
            <a:r>
              <a:rPr lang="ko-KR" altLang="en-US" dirty="0" smtClean="0"/>
              <a:t> 표현하면</a:t>
            </a:r>
            <a:endParaRPr lang="en-US" altLang="ko-KR" dirty="0" smtClean="0"/>
          </a:p>
          <a:p>
            <a:r>
              <a:rPr lang="ko-KR" altLang="en-US" dirty="0" smtClean="0"/>
              <a:t>왼쪽과 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err="1"/>
              <a:t>네</a:t>
            </a:r>
            <a:r>
              <a:rPr lang="ko-KR" altLang="en-US" dirty="0" err="1" smtClean="0"/>
              <a:t>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의 값이 가장 크게 나온다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196153"/>
              </p:ext>
            </p:extLst>
          </p:nvPr>
        </p:nvGraphicFramePr>
        <p:xfrm>
          <a:off x="7588895" y="403225"/>
          <a:ext cx="87153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8" name="수식" r:id="rId23" imgW="444240" imgH="774360" progId="Equation.3">
                  <p:embed/>
                </p:oleObj>
              </mc:Choice>
              <mc:Fallback>
                <p:oleObj name="수식" r:id="rId23" imgW="444240" imgH="774360" progId="Equation.3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895" y="403225"/>
                        <a:ext cx="871537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057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7111" y="5842209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https://adeshpande3.github.io/adeshpande3.github.io/A-Beginner's-Guide-To-Understanding-Convolutional-Neural-Networks/</a:t>
            </a:r>
            <a:endParaRPr lang="ko-KR" altLang="en-US" sz="11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91" y="1556792"/>
            <a:ext cx="75914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3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7111" y="5842209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https://adeshpande3.github.io/adeshpande3.github.io/A-Beginner's-Guide-To-Understanding-Convolutional-Neural-Networks/</a:t>
            </a:r>
            <a:endParaRPr lang="ko-KR" altLang="en-US" sz="11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268760"/>
            <a:ext cx="8172450" cy="372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265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81213"/>
            <a:ext cx="7839075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318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900238"/>
            <a:ext cx="836295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618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966913"/>
            <a:ext cx="84105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53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681300" y="404664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681300" y="1885179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81300" y="339734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681300" y="4981523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025911" y="1916832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025911" y="339734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9752" y="1556792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84442" y="2132856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593068" y="1548166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999752" y="2132856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5" name="직선 연결선 14"/>
          <p:cNvCxnSpPr>
            <a:stCxn id="4" idx="6"/>
            <a:endCxn id="8" idx="2"/>
          </p:cNvCxnSpPr>
          <p:nvPr/>
        </p:nvCxnSpPr>
        <p:spPr>
          <a:xfrm>
            <a:off x="4289017" y="708523"/>
            <a:ext cx="1736894" cy="1512168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6"/>
            <a:endCxn id="8" idx="2"/>
          </p:cNvCxnSpPr>
          <p:nvPr/>
        </p:nvCxnSpPr>
        <p:spPr>
          <a:xfrm>
            <a:off x="4289017" y="2189038"/>
            <a:ext cx="1736894" cy="3165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6"/>
            <a:endCxn id="8" idx="2"/>
          </p:cNvCxnSpPr>
          <p:nvPr/>
        </p:nvCxnSpPr>
        <p:spPr>
          <a:xfrm flipV="1">
            <a:off x="4289017" y="2220691"/>
            <a:ext cx="1736894" cy="148051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7" idx="6"/>
          </p:cNvCxnSpPr>
          <p:nvPr/>
        </p:nvCxnSpPr>
        <p:spPr>
          <a:xfrm flipV="1">
            <a:off x="4289017" y="2348880"/>
            <a:ext cx="1736894" cy="293650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112751"/>
              </p:ext>
            </p:extLst>
          </p:nvPr>
        </p:nvGraphicFramePr>
        <p:xfrm>
          <a:off x="4991475" y="967535"/>
          <a:ext cx="490025" cy="517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0" name="수식" r:id="rId3" imgW="228600" imgH="241200" progId="Equation.3">
                  <p:embed/>
                </p:oleObj>
              </mc:Choice>
              <mc:Fallback>
                <p:oleObj name="수식" r:id="rId3" imgW="2286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1475" y="967535"/>
                        <a:ext cx="490025" cy="517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135588"/>
              </p:ext>
            </p:extLst>
          </p:nvPr>
        </p:nvGraphicFramePr>
        <p:xfrm>
          <a:off x="4401380" y="1700808"/>
          <a:ext cx="544474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1" name="수식" r:id="rId5" imgW="253800" imgH="241200" progId="Equation.3">
                  <p:embed/>
                </p:oleObj>
              </mc:Choice>
              <mc:Fallback>
                <p:oleObj name="수식" r:id="rId5" imgW="253800" imgH="241200" progId="Equation.3">
                  <p:embed/>
                  <p:pic>
                    <p:nvPicPr>
                      <p:cNvPr id="0" name="개체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1380" y="1700808"/>
                        <a:ext cx="544474" cy="516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103304"/>
              </p:ext>
            </p:extLst>
          </p:nvPr>
        </p:nvGraphicFramePr>
        <p:xfrm>
          <a:off x="4386541" y="2696054"/>
          <a:ext cx="544474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2" name="수식" r:id="rId7" imgW="253800" imgH="241200" progId="Equation.3">
                  <p:embed/>
                </p:oleObj>
              </mc:Choice>
              <mc:Fallback>
                <p:oleObj name="수식" r:id="rId7" imgW="253800" imgH="241200" progId="Equation.3">
                  <p:embed/>
                  <p:pic>
                    <p:nvPicPr>
                      <p:cNvPr id="0" name="개체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541" y="2696054"/>
                        <a:ext cx="544474" cy="516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42111"/>
              </p:ext>
            </p:extLst>
          </p:nvPr>
        </p:nvGraphicFramePr>
        <p:xfrm>
          <a:off x="4257364" y="3992198"/>
          <a:ext cx="544474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3" name="수식" r:id="rId9" imgW="253800" imgH="241200" progId="Equation.3">
                  <p:embed/>
                </p:oleObj>
              </mc:Choice>
              <mc:Fallback>
                <p:oleObj name="수식" r:id="rId9" imgW="253800" imgH="241200" progId="Equation.3">
                  <p:embed/>
                  <p:pic>
                    <p:nvPicPr>
                      <p:cNvPr id="0" name="개체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364" y="3992198"/>
                        <a:ext cx="544474" cy="516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직선 연결선 26"/>
          <p:cNvCxnSpPr>
            <a:stCxn id="4" idx="5"/>
            <a:endCxn id="9" idx="1"/>
          </p:cNvCxnSpPr>
          <p:nvPr/>
        </p:nvCxnSpPr>
        <p:spPr>
          <a:xfrm>
            <a:off x="4200019" y="923383"/>
            <a:ext cx="1914890" cy="2562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5" idx="5"/>
            <a:endCxn id="9" idx="2"/>
          </p:cNvCxnSpPr>
          <p:nvPr/>
        </p:nvCxnSpPr>
        <p:spPr>
          <a:xfrm>
            <a:off x="4200019" y="2403898"/>
            <a:ext cx="1825892" cy="1297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" idx="6"/>
            <a:endCxn id="9" idx="2"/>
          </p:cNvCxnSpPr>
          <p:nvPr/>
        </p:nvCxnSpPr>
        <p:spPr>
          <a:xfrm>
            <a:off x="4289017" y="3701206"/>
            <a:ext cx="1736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6"/>
            <a:endCxn id="9" idx="3"/>
          </p:cNvCxnSpPr>
          <p:nvPr/>
        </p:nvCxnSpPr>
        <p:spPr>
          <a:xfrm flipV="1">
            <a:off x="4289017" y="3916066"/>
            <a:ext cx="1825892" cy="1369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8" idx="6"/>
          </p:cNvCxnSpPr>
          <p:nvPr/>
        </p:nvCxnSpPr>
        <p:spPr>
          <a:xfrm flipV="1">
            <a:off x="6633628" y="2220690"/>
            <a:ext cx="6480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9" idx="6"/>
          </p:cNvCxnSpPr>
          <p:nvPr/>
        </p:nvCxnSpPr>
        <p:spPr>
          <a:xfrm>
            <a:off x="6633628" y="3701206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25716" y="198884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7399838" y="346276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</a:t>
            </a:r>
            <a:endParaRPr lang="ko-KR" altLang="en-US" sz="2400" dirty="0"/>
          </a:p>
        </p:txBody>
      </p:sp>
      <p:sp>
        <p:nvSpPr>
          <p:cNvPr id="40" name="자유형 39"/>
          <p:cNvSpPr/>
          <p:nvPr/>
        </p:nvSpPr>
        <p:spPr>
          <a:xfrm>
            <a:off x="1304861" y="531751"/>
            <a:ext cx="2380890" cy="1020276"/>
          </a:xfrm>
          <a:custGeom>
            <a:avLst/>
            <a:gdLst>
              <a:gd name="connsiteX0" fmla="*/ 0 w 2380890"/>
              <a:gd name="connsiteY0" fmla="*/ 1020276 h 1020276"/>
              <a:gd name="connsiteX1" fmla="*/ 681486 w 2380890"/>
              <a:gd name="connsiteY1" fmla="*/ 71371 h 1020276"/>
              <a:gd name="connsiteX2" fmla="*/ 2380890 w 2380890"/>
              <a:gd name="connsiteY2" fmla="*/ 140382 h 10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0890" h="1020276">
                <a:moveTo>
                  <a:pt x="0" y="1020276"/>
                </a:moveTo>
                <a:cubicBezTo>
                  <a:pt x="142335" y="619148"/>
                  <a:pt x="284671" y="218020"/>
                  <a:pt x="681486" y="71371"/>
                </a:cubicBezTo>
                <a:cubicBezTo>
                  <a:pt x="1078301" y="-75278"/>
                  <a:pt x="1729595" y="32552"/>
                  <a:pt x="2380890" y="1403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2141623" y="1770486"/>
            <a:ext cx="1561381" cy="307753"/>
          </a:xfrm>
          <a:custGeom>
            <a:avLst/>
            <a:gdLst>
              <a:gd name="connsiteX0" fmla="*/ 0 w 1561381"/>
              <a:gd name="connsiteY0" fmla="*/ 5828 h 307753"/>
              <a:gd name="connsiteX1" fmla="*/ 845389 w 1561381"/>
              <a:gd name="connsiteY1" fmla="*/ 40334 h 307753"/>
              <a:gd name="connsiteX2" fmla="*/ 1561381 w 1561381"/>
              <a:gd name="connsiteY2" fmla="*/ 307753 h 307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381" h="307753">
                <a:moveTo>
                  <a:pt x="0" y="5828"/>
                </a:moveTo>
                <a:cubicBezTo>
                  <a:pt x="292579" y="-2080"/>
                  <a:pt x="585159" y="-9987"/>
                  <a:pt x="845389" y="40334"/>
                </a:cubicBezTo>
                <a:cubicBezTo>
                  <a:pt x="1105619" y="90655"/>
                  <a:pt x="1333500" y="199204"/>
                  <a:pt x="1561381" y="3077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1265456" y="2733846"/>
            <a:ext cx="2437548" cy="1092478"/>
          </a:xfrm>
          <a:custGeom>
            <a:avLst/>
            <a:gdLst>
              <a:gd name="connsiteX0" fmla="*/ 4899 w 2437548"/>
              <a:gd name="connsiteY0" fmla="*/ 0 h 1092478"/>
              <a:gd name="connsiteX1" fmla="*/ 272318 w 2437548"/>
              <a:gd name="connsiteY1" fmla="*/ 1035170 h 1092478"/>
              <a:gd name="connsiteX2" fmla="*/ 1756061 w 2437548"/>
              <a:gd name="connsiteY2" fmla="*/ 957532 h 1092478"/>
              <a:gd name="connsiteX3" fmla="*/ 2437548 w 2437548"/>
              <a:gd name="connsiteY3" fmla="*/ 948906 h 109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548" h="1092478">
                <a:moveTo>
                  <a:pt x="4899" y="0"/>
                </a:moveTo>
                <a:cubicBezTo>
                  <a:pt x="-7322" y="437790"/>
                  <a:pt x="-19542" y="875581"/>
                  <a:pt x="272318" y="1035170"/>
                </a:cubicBezTo>
                <a:cubicBezTo>
                  <a:pt x="564178" y="1194759"/>
                  <a:pt x="1395189" y="971909"/>
                  <a:pt x="1756061" y="957532"/>
                </a:cubicBezTo>
                <a:cubicBezTo>
                  <a:pt x="2116933" y="943155"/>
                  <a:pt x="2277240" y="946030"/>
                  <a:pt x="2437548" y="9489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1925962" y="2751099"/>
            <a:ext cx="1751163" cy="2684370"/>
          </a:xfrm>
          <a:custGeom>
            <a:avLst/>
            <a:gdLst>
              <a:gd name="connsiteX0" fmla="*/ 0 w 1751163"/>
              <a:gd name="connsiteY0" fmla="*/ 0 h 2684370"/>
              <a:gd name="connsiteX1" fmla="*/ 319178 w 1751163"/>
              <a:gd name="connsiteY1" fmla="*/ 2372264 h 2684370"/>
              <a:gd name="connsiteX2" fmla="*/ 1751163 w 1751163"/>
              <a:gd name="connsiteY2" fmla="*/ 2587925 h 268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1163" h="2684370">
                <a:moveTo>
                  <a:pt x="0" y="0"/>
                </a:moveTo>
                <a:cubicBezTo>
                  <a:pt x="13659" y="970471"/>
                  <a:pt x="27318" y="1940943"/>
                  <a:pt x="319178" y="2372264"/>
                </a:cubicBezTo>
                <a:cubicBezTo>
                  <a:pt x="611038" y="2803585"/>
                  <a:pt x="1181100" y="2695755"/>
                  <a:pt x="1751163" y="25879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18475" y="270892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사람영상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321260" y="70852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-1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49252" y="37170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97988" y="20608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21260" y="536392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-1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71600" y="6063679"/>
            <a:ext cx="5115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-1    </a:t>
            </a:r>
            <a:r>
              <a:rPr lang="en-US" altLang="ko-KR" sz="2400" dirty="0" smtClean="0"/>
              <a:t>        + </a:t>
            </a:r>
            <a:r>
              <a:rPr lang="en-US" altLang="ko-KR" sz="2400" dirty="0" smtClean="0">
                <a:solidFill>
                  <a:srgbClr val="00B050"/>
                </a:solidFill>
              </a:rPr>
              <a:t>1</a:t>
            </a:r>
            <a:r>
              <a:rPr lang="en-US" altLang="ko-KR" sz="2400" dirty="0" smtClean="0"/>
              <a:t>         +   </a:t>
            </a:r>
            <a:r>
              <a:rPr lang="en-US" altLang="ko-KR" sz="2400" dirty="0" smtClean="0">
                <a:solidFill>
                  <a:srgbClr val="FFC000"/>
                </a:solidFill>
              </a:rPr>
              <a:t>1</a:t>
            </a:r>
            <a:r>
              <a:rPr lang="en-US" altLang="ko-KR" sz="2400" dirty="0" smtClean="0"/>
              <a:t>         + -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82531"/>
              </p:ext>
            </p:extLst>
          </p:nvPr>
        </p:nvGraphicFramePr>
        <p:xfrm>
          <a:off x="1979712" y="6033697"/>
          <a:ext cx="736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4" name="수식" r:id="rId11" imgW="342720" imgH="241200" progId="Equation.3">
                  <p:embed/>
                </p:oleObj>
              </mc:Choice>
              <mc:Fallback>
                <p:oleObj name="수식" r:id="rId11" imgW="342720" imgH="241200" progId="Equation.3">
                  <p:embed/>
                  <p:pic>
                    <p:nvPicPr>
                      <p:cNvPr id="0" name="개체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6033697"/>
                        <a:ext cx="7366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752169"/>
              </p:ext>
            </p:extLst>
          </p:nvPr>
        </p:nvGraphicFramePr>
        <p:xfrm>
          <a:off x="3133278" y="6021388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5" name="수식" r:id="rId13" imgW="368280" imgH="241200" progId="Equation.3">
                  <p:embed/>
                </p:oleObj>
              </mc:Choice>
              <mc:Fallback>
                <p:oleObj name="수식" r:id="rId13" imgW="368280" imgH="241200" progId="Equation.3">
                  <p:embed/>
                  <p:pic>
                    <p:nvPicPr>
                      <p:cNvPr id="0" name="개체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278" y="6021388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077042"/>
              </p:ext>
            </p:extLst>
          </p:nvPr>
        </p:nvGraphicFramePr>
        <p:xfrm>
          <a:off x="4283893" y="6021388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6" name="수식" r:id="rId15" imgW="368280" imgH="241200" progId="Equation.3">
                  <p:embed/>
                </p:oleObj>
              </mc:Choice>
              <mc:Fallback>
                <p:oleObj name="수식" r:id="rId15" imgW="368280" imgH="24120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893" y="6021388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665910"/>
              </p:ext>
            </p:extLst>
          </p:nvPr>
        </p:nvGraphicFramePr>
        <p:xfrm>
          <a:off x="5436021" y="6029914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7" name="수식" r:id="rId17" imgW="368280" imgH="241200" progId="Equation.3">
                  <p:embed/>
                </p:oleObj>
              </mc:Choice>
              <mc:Fallback>
                <p:oleObj name="수식" r:id="rId17" imgW="368280" imgH="241200" progId="Equation.3">
                  <p:embed/>
                  <p:pic>
                    <p:nvPicPr>
                      <p:cNvPr id="0" name="개체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21" y="6029914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29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44824"/>
            <a:ext cx="315277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2132856"/>
            <a:ext cx="3712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수동적으로 주는 것이 아니라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딥러닝에</a:t>
            </a:r>
            <a:r>
              <a:rPr lang="ko-KR" altLang="en-US" dirty="0" smtClean="0"/>
              <a:t> 의해 자동으로 계산된다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124013" y="1963599"/>
            <a:ext cx="261847" cy="2380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419662" y="2501503"/>
            <a:ext cx="261847" cy="261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4540460" y="2348880"/>
            <a:ext cx="247564" cy="41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18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433955" cy="349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1560" y="1295400"/>
            <a:ext cx="4078432" cy="358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91124" y="6300028"/>
            <a:ext cx="380264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Slides by </a:t>
            </a:r>
            <a:r>
              <a:rPr lang="en-US" altLang="ko-KR" dirty="0" err="1"/>
              <a:t>Abin</a:t>
            </a:r>
            <a:r>
              <a:rPr lang="en-US" altLang="ko-KR" dirty="0"/>
              <a:t> - </a:t>
            </a:r>
            <a:r>
              <a:rPr lang="en-US" altLang="ko-KR" dirty="0" err="1" smtClean="0"/>
              <a:t>Roozgard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1763688" y="1916832"/>
            <a:ext cx="697088" cy="108012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67265" y="2679303"/>
            <a:ext cx="960519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depth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56" y="3645024"/>
            <a:ext cx="257175" cy="219075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37" y="1650132"/>
            <a:ext cx="247650" cy="2667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V="1">
            <a:off x="755576" y="1916832"/>
            <a:ext cx="1291464" cy="36004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1259632" y="1916832"/>
            <a:ext cx="724011" cy="43204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724128" y="3284984"/>
            <a:ext cx="1224136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24128" y="3465004"/>
            <a:ext cx="1224136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84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261379" y="42960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261379" y="1124744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258661" y="1797761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58661" y="258984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2047540" cy="36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 flipV="1">
            <a:off x="3276415" y="597157"/>
            <a:ext cx="1984964" cy="5255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715630"/>
            <a:ext cx="2121978" cy="181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715630"/>
            <a:ext cx="2075243" cy="275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218794" y="996258"/>
            <a:ext cx="2100206" cy="177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 flipV="1">
            <a:off x="3254643" y="1292292"/>
            <a:ext cx="2006736" cy="570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243757" y="1292292"/>
            <a:ext cx="2017622" cy="21788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243757" y="1410765"/>
            <a:ext cx="2075243" cy="2852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 flipV="1">
            <a:off x="3254643" y="1846835"/>
            <a:ext cx="2061639" cy="8146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 flipV="1">
            <a:off x="3186136" y="1965309"/>
            <a:ext cx="2072525" cy="163232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5"/>
            <a:endCxn id="98" idx="2"/>
          </p:cNvCxnSpPr>
          <p:nvPr/>
        </p:nvCxnSpPr>
        <p:spPr>
          <a:xfrm flipV="1">
            <a:off x="3186136" y="1965309"/>
            <a:ext cx="2072525" cy="314449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243757" y="2083782"/>
            <a:ext cx="2072525" cy="361964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 flipV="1">
            <a:off x="3186136" y="2638923"/>
            <a:ext cx="2130146" cy="9587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 flipV="1">
            <a:off x="3186136" y="2757397"/>
            <a:ext cx="2072525" cy="163232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 flipV="1">
            <a:off x="3243757" y="2757397"/>
            <a:ext cx="2014904" cy="294602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2875870"/>
            <a:ext cx="2044822" cy="346473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5665768" y="562328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652120" y="126876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652120" y="198884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5696832" y="2780928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967094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222790" y="395800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222790" y="4653136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5220072" y="5326153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220072" y="611824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6"/>
            <a:endCxn id="65" idx="1"/>
          </p:cNvCxnSpPr>
          <p:nvPr/>
        </p:nvCxnSpPr>
        <p:spPr>
          <a:xfrm>
            <a:off x="3271460" y="441843"/>
            <a:ext cx="2008951" cy="35652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2" idx="6"/>
            <a:endCxn id="65" idx="2"/>
          </p:cNvCxnSpPr>
          <p:nvPr/>
        </p:nvCxnSpPr>
        <p:spPr>
          <a:xfrm>
            <a:off x="3276415" y="1122721"/>
            <a:ext cx="1946375" cy="300282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6"/>
            <a:endCxn id="65" idx="2"/>
          </p:cNvCxnSpPr>
          <p:nvPr/>
        </p:nvCxnSpPr>
        <p:spPr>
          <a:xfrm>
            <a:off x="3254643" y="2661509"/>
            <a:ext cx="1968147" cy="146404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6"/>
            <a:endCxn id="65" idx="2"/>
          </p:cNvCxnSpPr>
          <p:nvPr/>
        </p:nvCxnSpPr>
        <p:spPr>
          <a:xfrm>
            <a:off x="3243757" y="3471175"/>
            <a:ext cx="1979033" cy="65437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756902" y="11247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귀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670085" y="42838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눈썹</a:t>
            </a:r>
            <a:endParaRPr lang="ko-KR" altLang="en-US" dirty="0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5652120" y="414908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5652120" y="4797152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5611792" y="5517232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5652120" y="630932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56176" y="33265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가장 큰 값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156176" y="608400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가장 큰 값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37937" y="2482664"/>
            <a:ext cx="2664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영상은 귀가 </a:t>
            </a:r>
            <a:r>
              <a:rPr lang="ko-KR" altLang="en-US" dirty="0" err="1" smtClean="0"/>
              <a:t>첫번째</a:t>
            </a:r>
            <a:endParaRPr lang="en-US" altLang="ko-KR" dirty="0" smtClean="0"/>
          </a:p>
          <a:p>
            <a:r>
              <a:rPr lang="ko-KR" altLang="en-US" dirty="0" smtClean="0"/>
              <a:t>위치에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눈썹이 </a:t>
            </a:r>
            <a:r>
              <a:rPr lang="ko-KR" altLang="en-US" dirty="0" err="1" smtClean="0"/>
              <a:t>네번째</a:t>
            </a:r>
            <a:r>
              <a:rPr lang="ko-KR" altLang="en-US" dirty="0" smtClean="0"/>
              <a:t> 위치에 있는 영상이다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81" name="직사각형 80"/>
          <p:cNvSpPr/>
          <p:nvPr/>
        </p:nvSpPr>
        <p:spPr>
          <a:xfrm>
            <a:off x="4467260" y="4941168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>
            <a:off x="4059410" y="5304183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83" name="직사각형 82"/>
          <p:cNvSpPr/>
          <p:nvPr/>
        </p:nvSpPr>
        <p:spPr>
          <a:xfrm>
            <a:off x="4056672" y="4942725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4" name="직사각형 83"/>
          <p:cNvSpPr/>
          <p:nvPr/>
        </p:nvSpPr>
        <p:spPr>
          <a:xfrm>
            <a:off x="4211960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578052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4578052" y="1127719"/>
            <a:ext cx="357065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87" name="직사각형 86"/>
          <p:cNvSpPr/>
          <p:nvPr/>
        </p:nvSpPr>
        <p:spPr>
          <a:xfrm>
            <a:off x="4211960" y="1129276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8" name="직사각형 87"/>
          <p:cNvSpPr/>
          <p:nvPr/>
        </p:nvSpPr>
        <p:spPr>
          <a:xfrm>
            <a:off x="4462994" y="5301208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0827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55487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60442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38670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670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27784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27784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627784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27784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55487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60263"/>
            <a:ext cx="2215055" cy="2391794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73818"/>
            <a:ext cx="1753751" cy="1678239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797761"/>
            <a:ext cx="1438065" cy="1097839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61509"/>
            <a:ext cx="2178293" cy="582434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725285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278971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297673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3" y="3722914"/>
            <a:ext cx="1954230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603609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038865" y="42960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038865" y="1124744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036147" y="1797761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036147" y="258984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048946" y="441843"/>
            <a:ext cx="2047540" cy="36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 flipV="1">
            <a:off x="3053901" y="597157"/>
            <a:ext cx="1984964" cy="5255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2974508" y="715630"/>
            <a:ext cx="2121978" cy="181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021243" y="715630"/>
            <a:ext cx="2075243" cy="275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2996280" y="996258"/>
            <a:ext cx="2100206" cy="177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 flipV="1">
            <a:off x="3032129" y="1292292"/>
            <a:ext cx="2006736" cy="570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021243" y="1292292"/>
            <a:ext cx="2017622" cy="21788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021243" y="1410765"/>
            <a:ext cx="2075243" cy="2852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 flipV="1">
            <a:off x="3032129" y="1846835"/>
            <a:ext cx="2061639" cy="8146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 flipV="1">
            <a:off x="2963622" y="1965309"/>
            <a:ext cx="2072525" cy="163232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5"/>
            <a:endCxn id="98" idx="2"/>
          </p:cNvCxnSpPr>
          <p:nvPr/>
        </p:nvCxnSpPr>
        <p:spPr>
          <a:xfrm flipV="1">
            <a:off x="2963622" y="1965309"/>
            <a:ext cx="2072525" cy="314449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021243" y="2083782"/>
            <a:ext cx="2072525" cy="361964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 flipV="1">
            <a:off x="2963622" y="2638923"/>
            <a:ext cx="2130146" cy="9587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 flipV="1">
            <a:off x="2963622" y="2757397"/>
            <a:ext cx="2072525" cy="163232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 flipV="1">
            <a:off x="3021243" y="2757397"/>
            <a:ext cx="2014904" cy="294602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048946" y="2875870"/>
            <a:ext cx="2044822" cy="346473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>
            <a:stCxn id="31" idx="6"/>
            <a:endCxn id="4" idx="2"/>
          </p:cNvCxnSpPr>
          <p:nvPr/>
        </p:nvCxnSpPr>
        <p:spPr>
          <a:xfrm>
            <a:off x="5432324" y="597157"/>
            <a:ext cx="1481423" cy="249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endCxn id="4" idx="3"/>
          </p:cNvCxnSpPr>
          <p:nvPr/>
        </p:nvCxnSpPr>
        <p:spPr>
          <a:xfrm flipV="1">
            <a:off x="5429606" y="740418"/>
            <a:ext cx="1536432" cy="5283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967094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000276" y="395800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000276" y="4653136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997558" y="5326153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4997558" y="611824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6"/>
            <a:endCxn id="65" idx="1"/>
          </p:cNvCxnSpPr>
          <p:nvPr/>
        </p:nvCxnSpPr>
        <p:spPr>
          <a:xfrm>
            <a:off x="3048946" y="441843"/>
            <a:ext cx="2008951" cy="35652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2" idx="6"/>
            <a:endCxn id="65" idx="2"/>
          </p:cNvCxnSpPr>
          <p:nvPr/>
        </p:nvCxnSpPr>
        <p:spPr>
          <a:xfrm>
            <a:off x="3053901" y="1122721"/>
            <a:ext cx="1946375" cy="300282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6"/>
            <a:endCxn id="65" idx="2"/>
          </p:cNvCxnSpPr>
          <p:nvPr/>
        </p:nvCxnSpPr>
        <p:spPr>
          <a:xfrm>
            <a:off x="3032129" y="2661509"/>
            <a:ext cx="1968147" cy="146404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6"/>
            <a:endCxn id="65" idx="2"/>
          </p:cNvCxnSpPr>
          <p:nvPr/>
        </p:nvCxnSpPr>
        <p:spPr>
          <a:xfrm>
            <a:off x="3021243" y="3471175"/>
            <a:ext cx="1979033" cy="65437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244746" y="4941168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>
            <a:off x="3836896" y="5304183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83" name="직사각형 82"/>
          <p:cNvSpPr/>
          <p:nvPr/>
        </p:nvSpPr>
        <p:spPr>
          <a:xfrm>
            <a:off x="3834158" y="4942725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4" name="직사각형 83"/>
          <p:cNvSpPr/>
          <p:nvPr/>
        </p:nvSpPr>
        <p:spPr>
          <a:xfrm>
            <a:off x="3989446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355538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4355538" y="1127719"/>
            <a:ext cx="357065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87" name="직사각형 86"/>
          <p:cNvSpPr/>
          <p:nvPr/>
        </p:nvSpPr>
        <p:spPr>
          <a:xfrm>
            <a:off x="3989446" y="1129276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8" name="직사각형 87"/>
          <p:cNvSpPr/>
          <p:nvPr/>
        </p:nvSpPr>
        <p:spPr>
          <a:xfrm>
            <a:off x="4240480" y="5301208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4" name="타원 3"/>
          <p:cNvSpPr/>
          <p:nvPr/>
        </p:nvSpPr>
        <p:spPr>
          <a:xfrm>
            <a:off x="6913747" y="45490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876256" y="1582327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876256" y="2564904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6876256" y="3598551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6876256" y="450912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918580" y="5974815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1" idx="6"/>
            <a:endCxn id="89" idx="1"/>
          </p:cNvCxnSpPr>
          <p:nvPr/>
        </p:nvCxnSpPr>
        <p:spPr>
          <a:xfrm>
            <a:off x="5432324" y="597157"/>
            <a:ext cx="1496223" cy="1034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90" idx="1"/>
          </p:cNvCxnSpPr>
          <p:nvPr/>
        </p:nvCxnSpPr>
        <p:spPr>
          <a:xfrm>
            <a:off x="5474318" y="715630"/>
            <a:ext cx="1454229" cy="18982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00" idx="1"/>
          </p:cNvCxnSpPr>
          <p:nvPr/>
        </p:nvCxnSpPr>
        <p:spPr>
          <a:xfrm>
            <a:off x="5474318" y="715630"/>
            <a:ext cx="1454229" cy="29319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1" idx="5"/>
            <a:endCxn id="102" idx="1"/>
          </p:cNvCxnSpPr>
          <p:nvPr/>
        </p:nvCxnSpPr>
        <p:spPr>
          <a:xfrm>
            <a:off x="5374703" y="715630"/>
            <a:ext cx="1553844" cy="38424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1" idx="5"/>
            <a:endCxn id="104" idx="1"/>
          </p:cNvCxnSpPr>
          <p:nvPr/>
        </p:nvCxnSpPr>
        <p:spPr>
          <a:xfrm>
            <a:off x="5374703" y="715630"/>
            <a:ext cx="1596168" cy="53081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97" idx="6"/>
            <a:endCxn id="89" idx="2"/>
          </p:cNvCxnSpPr>
          <p:nvPr/>
        </p:nvCxnSpPr>
        <p:spPr>
          <a:xfrm>
            <a:off x="5432324" y="1292292"/>
            <a:ext cx="1443932" cy="457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97" idx="6"/>
            <a:endCxn id="90" idx="1"/>
          </p:cNvCxnSpPr>
          <p:nvPr/>
        </p:nvCxnSpPr>
        <p:spPr>
          <a:xfrm>
            <a:off x="5432324" y="1292292"/>
            <a:ext cx="1496223" cy="1321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97" idx="5"/>
            <a:endCxn id="100" idx="1"/>
          </p:cNvCxnSpPr>
          <p:nvPr/>
        </p:nvCxnSpPr>
        <p:spPr>
          <a:xfrm>
            <a:off x="5374703" y="1410765"/>
            <a:ext cx="1553844" cy="22367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97" idx="5"/>
            <a:endCxn id="102" idx="2"/>
          </p:cNvCxnSpPr>
          <p:nvPr/>
        </p:nvCxnSpPr>
        <p:spPr>
          <a:xfrm>
            <a:off x="5374703" y="1410765"/>
            <a:ext cx="1501553" cy="3265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97" idx="4"/>
            <a:endCxn id="104" idx="2"/>
          </p:cNvCxnSpPr>
          <p:nvPr/>
        </p:nvCxnSpPr>
        <p:spPr>
          <a:xfrm>
            <a:off x="5235595" y="1459839"/>
            <a:ext cx="1682985" cy="4682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5" idx="0"/>
            <a:endCxn id="4" idx="3"/>
          </p:cNvCxnSpPr>
          <p:nvPr/>
        </p:nvCxnSpPr>
        <p:spPr>
          <a:xfrm flipV="1">
            <a:off x="5197006" y="740418"/>
            <a:ext cx="1769032" cy="32175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5" idx="7"/>
            <a:endCxn id="89" idx="3"/>
          </p:cNvCxnSpPr>
          <p:nvPr/>
        </p:nvCxnSpPr>
        <p:spPr>
          <a:xfrm flipV="1">
            <a:off x="5336114" y="1867845"/>
            <a:ext cx="1592433" cy="213923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5" idx="7"/>
            <a:endCxn id="90" idx="2"/>
          </p:cNvCxnSpPr>
          <p:nvPr/>
        </p:nvCxnSpPr>
        <p:spPr>
          <a:xfrm flipV="1">
            <a:off x="5336114" y="2732157"/>
            <a:ext cx="1540142" cy="12749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65" idx="6"/>
            <a:endCxn id="100" idx="2"/>
          </p:cNvCxnSpPr>
          <p:nvPr/>
        </p:nvCxnSpPr>
        <p:spPr>
          <a:xfrm flipV="1">
            <a:off x="5393735" y="3765804"/>
            <a:ext cx="1482521" cy="3597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65" idx="5"/>
            <a:endCxn id="102" idx="2"/>
          </p:cNvCxnSpPr>
          <p:nvPr/>
        </p:nvCxnSpPr>
        <p:spPr>
          <a:xfrm>
            <a:off x="5336114" y="4244022"/>
            <a:ext cx="1540142" cy="43235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65" idx="5"/>
            <a:endCxn id="104" idx="2"/>
          </p:cNvCxnSpPr>
          <p:nvPr/>
        </p:nvCxnSpPr>
        <p:spPr>
          <a:xfrm>
            <a:off x="5336114" y="4244022"/>
            <a:ext cx="1582466" cy="189804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69" idx="7"/>
            <a:endCxn id="4" idx="3"/>
          </p:cNvCxnSpPr>
          <p:nvPr/>
        </p:nvCxnSpPr>
        <p:spPr>
          <a:xfrm flipV="1">
            <a:off x="5333396" y="740418"/>
            <a:ext cx="1632642" cy="542689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69" idx="7"/>
            <a:endCxn id="89" idx="3"/>
          </p:cNvCxnSpPr>
          <p:nvPr/>
        </p:nvCxnSpPr>
        <p:spPr>
          <a:xfrm flipV="1">
            <a:off x="5333396" y="1867845"/>
            <a:ext cx="1595151" cy="42994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69" idx="7"/>
            <a:endCxn id="90" idx="2"/>
          </p:cNvCxnSpPr>
          <p:nvPr/>
        </p:nvCxnSpPr>
        <p:spPr>
          <a:xfrm flipV="1">
            <a:off x="5333396" y="2732157"/>
            <a:ext cx="1542860" cy="343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9" idx="7"/>
            <a:endCxn id="100" idx="3"/>
          </p:cNvCxnSpPr>
          <p:nvPr/>
        </p:nvCxnSpPr>
        <p:spPr>
          <a:xfrm flipV="1">
            <a:off x="5333396" y="3884069"/>
            <a:ext cx="1595151" cy="228324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69" idx="7"/>
            <a:endCxn id="102" idx="3"/>
          </p:cNvCxnSpPr>
          <p:nvPr/>
        </p:nvCxnSpPr>
        <p:spPr>
          <a:xfrm flipV="1">
            <a:off x="5333396" y="4794638"/>
            <a:ext cx="1595151" cy="137267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69" idx="6"/>
            <a:endCxn id="104" idx="2"/>
          </p:cNvCxnSpPr>
          <p:nvPr/>
        </p:nvCxnSpPr>
        <p:spPr>
          <a:xfrm flipV="1">
            <a:off x="5391017" y="6142068"/>
            <a:ext cx="1527563" cy="14372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524328" y="260648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귀가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위치에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눈썹이 </a:t>
            </a:r>
            <a:r>
              <a:rPr lang="ko-KR" altLang="en-US" dirty="0" err="1"/>
              <a:t>첫</a:t>
            </a:r>
            <a:r>
              <a:rPr lang="ko-KR" altLang="en-US" dirty="0" err="1" smtClean="0"/>
              <a:t>번째</a:t>
            </a:r>
            <a:endParaRPr lang="en-US" altLang="ko-KR" dirty="0" smtClean="0"/>
          </a:p>
          <a:p>
            <a:r>
              <a:rPr lang="ko-KR" altLang="en-US" dirty="0" smtClean="0"/>
              <a:t>위치에 있음</a:t>
            </a:r>
            <a:endParaRPr lang="ko-KR" alt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7524328" y="1628800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귀가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위치에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눈썹이 </a:t>
            </a:r>
            <a:r>
              <a:rPr lang="ko-KR" altLang="en-US" dirty="0" err="1" smtClean="0"/>
              <a:t>두번째</a:t>
            </a:r>
            <a:endParaRPr lang="en-US" altLang="ko-KR" dirty="0" smtClean="0"/>
          </a:p>
          <a:p>
            <a:r>
              <a:rPr lang="ko-KR" altLang="en-US" dirty="0" smtClean="0"/>
              <a:t>위치에 있음</a:t>
            </a:r>
            <a:endParaRPr lang="ko-KR" alt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7457090" y="3524815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귀가 </a:t>
            </a:r>
            <a:r>
              <a:rPr lang="ko-KR" altLang="en-US" dirty="0" err="1"/>
              <a:t>두</a:t>
            </a:r>
            <a:r>
              <a:rPr lang="ko-KR" altLang="en-US" dirty="0" err="1" smtClean="0"/>
              <a:t>번째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위치에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눈썹이 </a:t>
            </a:r>
            <a:r>
              <a:rPr lang="ko-KR" altLang="en-US" dirty="0" err="1"/>
              <a:t>첫</a:t>
            </a:r>
            <a:r>
              <a:rPr lang="ko-KR" altLang="en-US" dirty="0" err="1" smtClean="0"/>
              <a:t>번째</a:t>
            </a:r>
            <a:endParaRPr lang="en-US" altLang="ko-KR" dirty="0" smtClean="0"/>
          </a:p>
          <a:p>
            <a:r>
              <a:rPr lang="ko-KR" altLang="en-US" dirty="0" smtClean="0"/>
              <a:t>위치에 있음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24328" y="5397023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귀가 </a:t>
            </a:r>
            <a:r>
              <a:rPr lang="ko-KR" altLang="en-US" dirty="0" err="1" smtClean="0"/>
              <a:t>네번째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위치에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눈썹이 </a:t>
            </a:r>
            <a:r>
              <a:rPr lang="ko-KR" altLang="en-US" dirty="0" err="1" smtClean="0"/>
              <a:t>네번째</a:t>
            </a:r>
            <a:endParaRPr lang="en-US" altLang="ko-KR" dirty="0" smtClean="0"/>
          </a:p>
          <a:p>
            <a:r>
              <a:rPr lang="ko-KR" altLang="en-US" dirty="0" smtClean="0"/>
              <a:t>위치에 있음</a:t>
            </a:r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8100392" y="4814536"/>
            <a:ext cx="461665" cy="4866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…….</a:t>
            </a:r>
            <a:endParaRPr lang="ko-KR" alt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8142783" y="2924944"/>
            <a:ext cx="461665" cy="4866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…….</a:t>
            </a:r>
            <a:endParaRPr lang="ko-KR" altLang="en-US" dirty="0"/>
          </a:p>
        </p:txBody>
      </p:sp>
      <p:sp>
        <p:nvSpPr>
          <p:cNvPr id="143" name="직사각형 142"/>
          <p:cNvSpPr/>
          <p:nvPr/>
        </p:nvSpPr>
        <p:spPr>
          <a:xfrm>
            <a:off x="6804248" y="358413"/>
            <a:ext cx="544591" cy="51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7348839" y="478683"/>
            <a:ext cx="24749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6804248" y="1459839"/>
            <a:ext cx="544591" cy="553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8" name="직선 화살표 연결선 147"/>
          <p:cNvCxnSpPr>
            <a:stCxn id="146" idx="3"/>
          </p:cNvCxnSpPr>
          <p:nvPr/>
        </p:nvCxnSpPr>
        <p:spPr>
          <a:xfrm>
            <a:off x="7348839" y="1736388"/>
            <a:ext cx="247497" cy="6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6785485" y="3509765"/>
            <a:ext cx="544591" cy="5028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1" name="직선 화살표 연결선 150"/>
          <p:cNvCxnSpPr/>
          <p:nvPr/>
        </p:nvCxnSpPr>
        <p:spPr>
          <a:xfrm>
            <a:off x="7348839" y="3765804"/>
            <a:ext cx="175489" cy="3255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815134" y="5899044"/>
            <a:ext cx="544591" cy="5028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4" name="직선 화살표 연결선 153"/>
          <p:cNvCxnSpPr/>
          <p:nvPr/>
        </p:nvCxnSpPr>
        <p:spPr>
          <a:xfrm flipV="1">
            <a:off x="7270813" y="5703423"/>
            <a:ext cx="325523" cy="19562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60896" y="2606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6444208" y="9807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6228184" y="683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862013"/>
            <a:ext cx="8524875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14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55487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60442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38670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670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27784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27784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627784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27784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55487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60263"/>
            <a:ext cx="2215055" cy="2391794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73818"/>
            <a:ext cx="1753751" cy="1678239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797761"/>
            <a:ext cx="1438065" cy="1097839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61509"/>
            <a:ext cx="2178293" cy="582434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725285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278971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297673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3" y="3722914"/>
            <a:ext cx="1954230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603609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038865" y="42960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038865" y="1124744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036147" y="1797761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036147" y="258984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048946" y="441843"/>
            <a:ext cx="2047540" cy="36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 flipV="1">
            <a:off x="3053901" y="597157"/>
            <a:ext cx="1984964" cy="5255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2974508" y="715630"/>
            <a:ext cx="2121978" cy="181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021243" y="715630"/>
            <a:ext cx="2075243" cy="275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2996280" y="996258"/>
            <a:ext cx="2100206" cy="177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 flipV="1">
            <a:off x="3032129" y="1292292"/>
            <a:ext cx="2006736" cy="570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021243" y="1292292"/>
            <a:ext cx="2017622" cy="21788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021243" y="1410765"/>
            <a:ext cx="2075243" cy="2852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 flipV="1">
            <a:off x="3032129" y="1846835"/>
            <a:ext cx="2061639" cy="8146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 flipV="1">
            <a:off x="2963622" y="1965309"/>
            <a:ext cx="2072525" cy="163232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5"/>
            <a:endCxn id="98" idx="2"/>
          </p:cNvCxnSpPr>
          <p:nvPr/>
        </p:nvCxnSpPr>
        <p:spPr>
          <a:xfrm flipV="1">
            <a:off x="2963622" y="1965309"/>
            <a:ext cx="2072525" cy="314449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021243" y="2083782"/>
            <a:ext cx="2072525" cy="361964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 flipV="1">
            <a:off x="2963622" y="2638923"/>
            <a:ext cx="2130146" cy="9587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 flipV="1">
            <a:off x="2963622" y="2757397"/>
            <a:ext cx="2072525" cy="163232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 flipV="1">
            <a:off x="3021243" y="2757397"/>
            <a:ext cx="2014904" cy="294602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048946" y="2875870"/>
            <a:ext cx="2044822" cy="346473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>
            <a:stCxn id="31" idx="6"/>
            <a:endCxn id="4" idx="2"/>
          </p:cNvCxnSpPr>
          <p:nvPr/>
        </p:nvCxnSpPr>
        <p:spPr>
          <a:xfrm>
            <a:off x="5432324" y="597157"/>
            <a:ext cx="1481423" cy="249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endCxn id="4" idx="3"/>
          </p:cNvCxnSpPr>
          <p:nvPr/>
        </p:nvCxnSpPr>
        <p:spPr>
          <a:xfrm flipV="1">
            <a:off x="5429606" y="740418"/>
            <a:ext cx="1536432" cy="5283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967094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000276" y="395800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000276" y="4653136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997558" y="5326153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4997558" y="611824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6"/>
            <a:endCxn id="65" idx="1"/>
          </p:cNvCxnSpPr>
          <p:nvPr/>
        </p:nvCxnSpPr>
        <p:spPr>
          <a:xfrm>
            <a:off x="3048946" y="441843"/>
            <a:ext cx="2008951" cy="35652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2" idx="6"/>
            <a:endCxn id="65" idx="2"/>
          </p:cNvCxnSpPr>
          <p:nvPr/>
        </p:nvCxnSpPr>
        <p:spPr>
          <a:xfrm>
            <a:off x="3053901" y="1122721"/>
            <a:ext cx="1946375" cy="300282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6"/>
            <a:endCxn id="65" idx="2"/>
          </p:cNvCxnSpPr>
          <p:nvPr/>
        </p:nvCxnSpPr>
        <p:spPr>
          <a:xfrm>
            <a:off x="3032129" y="2661509"/>
            <a:ext cx="1968147" cy="146404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6"/>
            <a:endCxn id="65" idx="2"/>
          </p:cNvCxnSpPr>
          <p:nvPr/>
        </p:nvCxnSpPr>
        <p:spPr>
          <a:xfrm>
            <a:off x="3021243" y="3471175"/>
            <a:ext cx="1979033" cy="65437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244746" y="4941168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>
            <a:off x="3836896" y="5304183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83" name="직사각형 82"/>
          <p:cNvSpPr/>
          <p:nvPr/>
        </p:nvSpPr>
        <p:spPr>
          <a:xfrm>
            <a:off x="3834158" y="4942725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4" name="직사각형 83"/>
          <p:cNvSpPr/>
          <p:nvPr/>
        </p:nvSpPr>
        <p:spPr>
          <a:xfrm>
            <a:off x="3989446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355538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4355538" y="1127719"/>
            <a:ext cx="357065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87" name="직사각형 86"/>
          <p:cNvSpPr/>
          <p:nvPr/>
        </p:nvSpPr>
        <p:spPr>
          <a:xfrm>
            <a:off x="3989446" y="1129276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8" name="직사각형 87"/>
          <p:cNvSpPr/>
          <p:nvPr/>
        </p:nvSpPr>
        <p:spPr>
          <a:xfrm>
            <a:off x="4240480" y="5301208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4" name="타원 3"/>
          <p:cNvSpPr/>
          <p:nvPr/>
        </p:nvSpPr>
        <p:spPr>
          <a:xfrm>
            <a:off x="6913747" y="45490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876256" y="1582327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876256" y="2564904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6876256" y="3598551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6876256" y="450912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918580" y="5974815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1" idx="6"/>
            <a:endCxn id="89" idx="1"/>
          </p:cNvCxnSpPr>
          <p:nvPr/>
        </p:nvCxnSpPr>
        <p:spPr>
          <a:xfrm>
            <a:off x="5432324" y="597157"/>
            <a:ext cx="1496223" cy="1034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90" idx="1"/>
          </p:cNvCxnSpPr>
          <p:nvPr/>
        </p:nvCxnSpPr>
        <p:spPr>
          <a:xfrm>
            <a:off x="5474318" y="715630"/>
            <a:ext cx="1454229" cy="18982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00" idx="1"/>
          </p:cNvCxnSpPr>
          <p:nvPr/>
        </p:nvCxnSpPr>
        <p:spPr>
          <a:xfrm>
            <a:off x="5474318" y="715630"/>
            <a:ext cx="1454229" cy="29319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1" idx="5"/>
            <a:endCxn id="102" idx="1"/>
          </p:cNvCxnSpPr>
          <p:nvPr/>
        </p:nvCxnSpPr>
        <p:spPr>
          <a:xfrm>
            <a:off x="5374703" y="715630"/>
            <a:ext cx="1553844" cy="38424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1" idx="5"/>
            <a:endCxn id="104" idx="1"/>
          </p:cNvCxnSpPr>
          <p:nvPr/>
        </p:nvCxnSpPr>
        <p:spPr>
          <a:xfrm>
            <a:off x="5374703" y="715630"/>
            <a:ext cx="1596168" cy="53081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97" idx="6"/>
            <a:endCxn id="89" idx="2"/>
          </p:cNvCxnSpPr>
          <p:nvPr/>
        </p:nvCxnSpPr>
        <p:spPr>
          <a:xfrm>
            <a:off x="5432324" y="1292292"/>
            <a:ext cx="1443932" cy="457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97" idx="6"/>
            <a:endCxn id="90" idx="1"/>
          </p:cNvCxnSpPr>
          <p:nvPr/>
        </p:nvCxnSpPr>
        <p:spPr>
          <a:xfrm>
            <a:off x="5432324" y="1292292"/>
            <a:ext cx="1496223" cy="1321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97" idx="5"/>
            <a:endCxn id="100" idx="1"/>
          </p:cNvCxnSpPr>
          <p:nvPr/>
        </p:nvCxnSpPr>
        <p:spPr>
          <a:xfrm>
            <a:off x="5374703" y="1410765"/>
            <a:ext cx="1553844" cy="22367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97" idx="5"/>
            <a:endCxn id="102" idx="2"/>
          </p:cNvCxnSpPr>
          <p:nvPr/>
        </p:nvCxnSpPr>
        <p:spPr>
          <a:xfrm>
            <a:off x="5374703" y="1410765"/>
            <a:ext cx="1501553" cy="3265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97" idx="4"/>
            <a:endCxn id="104" idx="2"/>
          </p:cNvCxnSpPr>
          <p:nvPr/>
        </p:nvCxnSpPr>
        <p:spPr>
          <a:xfrm>
            <a:off x="5235595" y="1459839"/>
            <a:ext cx="1682985" cy="4682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5" idx="0"/>
            <a:endCxn id="4" idx="3"/>
          </p:cNvCxnSpPr>
          <p:nvPr/>
        </p:nvCxnSpPr>
        <p:spPr>
          <a:xfrm flipV="1">
            <a:off x="5197006" y="740418"/>
            <a:ext cx="1769032" cy="32175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5" idx="7"/>
            <a:endCxn id="89" idx="3"/>
          </p:cNvCxnSpPr>
          <p:nvPr/>
        </p:nvCxnSpPr>
        <p:spPr>
          <a:xfrm flipV="1">
            <a:off x="5336114" y="1867845"/>
            <a:ext cx="1592433" cy="213923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5" idx="7"/>
            <a:endCxn id="90" idx="2"/>
          </p:cNvCxnSpPr>
          <p:nvPr/>
        </p:nvCxnSpPr>
        <p:spPr>
          <a:xfrm flipV="1">
            <a:off x="5336114" y="2732157"/>
            <a:ext cx="1540142" cy="12749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65" idx="6"/>
            <a:endCxn id="100" idx="2"/>
          </p:cNvCxnSpPr>
          <p:nvPr/>
        </p:nvCxnSpPr>
        <p:spPr>
          <a:xfrm flipV="1">
            <a:off x="5393735" y="3765804"/>
            <a:ext cx="1482521" cy="3597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65" idx="5"/>
            <a:endCxn id="102" idx="2"/>
          </p:cNvCxnSpPr>
          <p:nvPr/>
        </p:nvCxnSpPr>
        <p:spPr>
          <a:xfrm>
            <a:off x="5336114" y="4244022"/>
            <a:ext cx="1540142" cy="43235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65" idx="5"/>
            <a:endCxn id="104" idx="2"/>
          </p:cNvCxnSpPr>
          <p:nvPr/>
        </p:nvCxnSpPr>
        <p:spPr>
          <a:xfrm>
            <a:off x="5336114" y="4244022"/>
            <a:ext cx="1582466" cy="189804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69" idx="7"/>
            <a:endCxn id="4" idx="3"/>
          </p:cNvCxnSpPr>
          <p:nvPr/>
        </p:nvCxnSpPr>
        <p:spPr>
          <a:xfrm flipV="1">
            <a:off x="5333396" y="740418"/>
            <a:ext cx="1632642" cy="542689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69" idx="7"/>
            <a:endCxn id="89" idx="3"/>
          </p:cNvCxnSpPr>
          <p:nvPr/>
        </p:nvCxnSpPr>
        <p:spPr>
          <a:xfrm flipV="1">
            <a:off x="5333396" y="1867845"/>
            <a:ext cx="1595151" cy="42994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69" idx="7"/>
            <a:endCxn id="90" idx="2"/>
          </p:cNvCxnSpPr>
          <p:nvPr/>
        </p:nvCxnSpPr>
        <p:spPr>
          <a:xfrm flipV="1">
            <a:off x="5333396" y="2732157"/>
            <a:ext cx="1542860" cy="343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9" idx="7"/>
            <a:endCxn id="100" idx="3"/>
          </p:cNvCxnSpPr>
          <p:nvPr/>
        </p:nvCxnSpPr>
        <p:spPr>
          <a:xfrm flipV="1">
            <a:off x="5333396" y="3884069"/>
            <a:ext cx="1595151" cy="228324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69" idx="7"/>
            <a:endCxn id="102" idx="3"/>
          </p:cNvCxnSpPr>
          <p:nvPr/>
        </p:nvCxnSpPr>
        <p:spPr>
          <a:xfrm flipV="1">
            <a:off x="5333396" y="4794638"/>
            <a:ext cx="1595151" cy="137267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69" idx="6"/>
            <a:endCxn id="104" idx="2"/>
          </p:cNvCxnSpPr>
          <p:nvPr/>
        </p:nvCxnSpPr>
        <p:spPr>
          <a:xfrm flipV="1">
            <a:off x="5391017" y="6142068"/>
            <a:ext cx="1527563" cy="14372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817443"/>
            <a:ext cx="933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49" y="5877272"/>
            <a:ext cx="9429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타원 112"/>
          <p:cNvSpPr/>
          <p:nvPr/>
        </p:nvSpPr>
        <p:spPr>
          <a:xfrm>
            <a:off x="8456075" y="461592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/>
          <p:cNvSpPr/>
          <p:nvPr/>
        </p:nvSpPr>
        <p:spPr>
          <a:xfrm>
            <a:off x="8418584" y="1589019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8418584" y="2571596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8418584" y="3605243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8418584" y="4515812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>
            <a:off x="8460908" y="5981507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4" idx="6"/>
            <a:endCxn id="113" idx="2"/>
          </p:cNvCxnSpPr>
          <p:nvPr/>
        </p:nvCxnSpPr>
        <p:spPr>
          <a:xfrm>
            <a:off x="7270813" y="622153"/>
            <a:ext cx="1185262" cy="66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4" idx="6"/>
            <a:endCxn id="115" idx="1"/>
          </p:cNvCxnSpPr>
          <p:nvPr/>
        </p:nvCxnSpPr>
        <p:spPr>
          <a:xfrm>
            <a:off x="7270813" y="622153"/>
            <a:ext cx="1200062" cy="1015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" idx="5"/>
            <a:endCxn id="123" idx="1"/>
          </p:cNvCxnSpPr>
          <p:nvPr/>
        </p:nvCxnSpPr>
        <p:spPr>
          <a:xfrm>
            <a:off x="7218522" y="740418"/>
            <a:ext cx="1294677" cy="52900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02" idx="7"/>
            <a:endCxn id="113" idx="4"/>
          </p:cNvCxnSpPr>
          <p:nvPr/>
        </p:nvCxnSpPr>
        <p:spPr>
          <a:xfrm flipV="1">
            <a:off x="7181031" y="796097"/>
            <a:ext cx="1453577" cy="3762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02" idx="6"/>
            <a:endCxn id="115" idx="3"/>
          </p:cNvCxnSpPr>
          <p:nvPr/>
        </p:nvCxnSpPr>
        <p:spPr>
          <a:xfrm flipV="1">
            <a:off x="7233322" y="1874537"/>
            <a:ext cx="1237553" cy="2801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02" idx="6"/>
            <a:endCxn id="123" idx="1"/>
          </p:cNvCxnSpPr>
          <p:nvPr/>
        </p:nvCxnSpPr>
        <p:spPr>
          <a:xfrm>
            <a:off x="7233322" y="4676373"/>
            <a:ext cx="1279877" cy="135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04" idx="6"/>
            <a:endCxn id="123" idx="2"/>
          </p:cNvCxnSpPr>
          <p:nvPr/>
        </p:nvCxnSpPr>
        <p:spPr>
          <a:xfrm>
            <a:off x="7275646" y="6142068"/>
            <a:ext cx="1185262" cy="66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4" idx="4"/>
            <a:endCxn id="119" idx="1"/>
          </p:cNvCxnSpPr>
          <p:nvPr/>
        </p:nvCxnSpPr>
        <p:spPr>
          <a:xfrm>
            <a:off x="7092280" y="789405"/>
            <a:ext cx="1378595" cy="18311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1" name="직선 화살표 연결선 35840"/>
          <p:cNvCxnSpPr>
            <a:stCxn id="4" idx="5"/>
            <a:endCxn id="120" idx="2"/>
          </p:cNvCxnSpPr>
          <p:nvPr/>
        </p:nvCxnSpPr>
        <p:spPr>
          <a:xfrm>
            <a:off x="7218522" y="740418"/>
            <a:ext cx="1200062" cy="30320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5" name="직선 화살표 연결선 35844"/>
          <p:cNvCxnSpPr>
            <a:stCxn id="89" idx="6"/>
            <a:endCxn id="113" idx="2"/>
          </p:cNvCxnSpPr>
          <p:nvPr/>
        </p:nvCxnSpPr>
        <p:spPr>
          <a:xfrm flipV="1">
            <a:off x="7233322" y="628845"/>
            <a:ext cx="1222753" cy="1120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7" name="직선 화살표 연결선 35846"/>
          <p:cNvCxnSpPr>
            <a:stCxn id="89" idx="6"/>
            <a:endCxn id="115" idx="3"/>
          </p:cNvCxnSpPr>
          <p:nvPr/>
        </p:nvCxnSpPr>
        <p:spPr>
          <a:xfrm>
            <a:off x="7233322" y="1749580"/>
            <a:ext cx="1237553" cy="1249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9" name="직선 화살표 연결선 35848"/>
          <p:cNvCxnSpPr>
            <a:stCxn id="89" idx="4"/>
            <a:endCxn id="119" idx="1"/>
          </p:cNvCxnSpPr>
          <p:nvPr/>
        </p:nvCxnSpPr>
        <p:spPr>
          <a:xfrm>
            <a:off x="7054789" y="1916832"/>
            <a:ext cx="1416086" cy="7037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52" name="직선 화살표 연결선 35851"/>
          <p:cNvCxnSpPr>
            <a:stCxn id="90" idx="6"/>
            <a:endCxn id="119" idx="2"/>
          </p:cNvCxnSpPr>
          <p:nvPr/>
        </p:nvCxnSpPr>
        <p:spPr>
          <a:xfrm>
            <a:off x="7233322" y="2732157"/>
            <a:ext cx="1185262" cy="66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55" name="직선 화살표 연결선 35854"/>
          <p:cNvCxnSpPr>
            <a:stCxn id="90" idx="6"/>
            <a:endCxn id="113" idx="3"/>
          </p:cNvCxnSpPr>
          <p:nvPr/>
        </p:nvCxnSpPr>
        <p:spPr>
          <a:xfrm flipV="1">
            <a:off x="7233322" y="747110"/>
            <a:ext cx="1275044" cy="1985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60" name="직선 화살표 연결선 35859"/>
          <p:cNvCxnSpPr>
            <a:stCxn id="104" idx="0"/>
            <a:endCxn id="119" idx="2"/>
          </p:cNvCxnSpPr>
          <p:nvPr/>
        </p:nvCxnSpPr>
        <p:spPr>
          <a:xfrm flipV="1">
            <a:off x="7097113" y="2738849"/>
            <a:ext cx="1321471" cy="3235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62" name="직선 화살표 연결선 35861"/>
          <p:cNvCxnSpPr>
            <a:stCxn id="104" idx="7"/>
            <a:endCxn id="120" idx="3"/>
          </p:cNvCxnSpPr>
          <p:nvPr/>
        </p:nvCxnSpPr>
        <p:spPr>
          <a:xfrm flipV="1">
            <a:off x="7223355" y="3890761"/>
            <a:ext cx="1247520" cy="2133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64" name="직선 화살표 연결선 35863"/>
          <p:cNvCxnSpPr>
            <a:stCxn id="104" idx="7"/>
            <a:endCxn id="121" idx="2"/>
          </p:cNvCxnSpPr>
          <p:nvPr/>
        </p:nvCxnSpPr>
        <p:spPr>
          <a:xfrm flipV="1">
            <a:off x="7223355" y="4683065"/>
            <a:ext cx="1195229" cy="13407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6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41" y="5832301"/>
            <a:ext cx="981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폭발 1 5"/>
          <p:cNvSpPr/>
          <p:nvPr/>
        </p:nvSpPr>
        <p:spPr>
          <a:xfrm>
            <a:off x="5048834" y="344799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폭발 1 124"/>
          <p:cNvSpPr/>
          <p:nvPr/>
        </p:nvSpPr>
        <p:spPr>
          <a:xfrm>
            <a:off x="5004048" y="5973566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폭발 1 126"/>
          <p:cNvSpPr/>
          <p:nvPr/>
        </p:nvSpPr>
        <p:spPr>
          <a:xfrm>
            <a:off x="6785312" y="3381278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폭발 1 128"/>
          <p:cNvSpPr/>
          <p:nvPr/>
        </p:nvSpPr>
        <p:spPr>
          <a:xfrm>
            <a:off x="6876256" y="1556792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폭발 1 130"/>
          <p:cNvSpPr/>
          <p:nvPr/>
        </p:nvSpPr>
        <p:spPr>
          <a:xfrm>
            <a:off x="8369488" y="2445174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70875" y="2924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얼굴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1057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9485" y="49411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영상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39952" y="4869160"/>
            <a:ext cx="1906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커널</a:t>
            </a:r>
            <a:r>
              <a:rPr lang="ko-KR" altLang="en-US" dirty="0" smtClean="0"/>
              <a:t> </a:t>
            </a:r>
            <a:r>
              <a:rPr lang="en-US" altLang="ko-KR" dirty="0" smtClean="0"/>
              <a:t>(kernel)</a:t>
            </a:r>
          </a:p>
          <a:p>
            <a:r>
              <a:rPr lang="ko-KR" altLang="en-US" dirty="0" smtClean="0"/>
              <a:t>윈도우 </a:t>
            </a:r>
            <a:r>
              <a:rPr lang="en-US" altLang="ko-KR" dirty="0" smtClean="0"/>
              <a:t>(window)</a:t>
            </a:r>
          </a:p>
          <a:p>
            <a:r>
              <a:rPr lang="ko-KR" altLang="en-US" dirty="0" smtClean="0"/>
              <a:t>마스크 </a:t>
            </a:r>
            <a:r>
              <a:rPr lang="en-US" altLang="ko-KR" dirty="0" smtClean="0"/>
              <a:t>(mask)</a:t>
            </a:r>
          </a:p>
          <a:p>
            <a:r>
              <a:rPr lang="en-US" altLang="ko-KR" dirty="0" smtClean="0"/>
              <a:t>weight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476672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2-D </a:t>
            </a:r>
            <a:r>
              <a:rPr lang="ko-KR" altLang="en-US" sz="3200" dirty="0" err="1" smtClean="0"/>
              <a:t>컨볼루션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446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938338"/>
            <a:ext cx="80200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76672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2-D </a:t>
            </a:r>
            <a:r>
              <a:rPr lang="ko-KR" altLang="en-US" sz="3200" dirty="0" err="1" smtClean="0"/>
              <a:t>컨볼루션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602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995488"/>
            <a:ext cx="793432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76672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2-D </a:t>
            </a:r>
            <a:r>
              <a:rPr lang="ko-KR" altLang="en-US" sz="3200" dirty="0" err="1" smtClean="0"/>
              <a:t>컨볼루션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399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971675"/>
            <a:ext cx="77819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76672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2-D </a:t>
            </a:r>
            <a:r>
              <a:rPr lang="ko-KR" altLang="en-US" sz="3200" dirty="0" err="1" smtClean="0"/>
              <a:t>컨볼루션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603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517597" y="116632"/>
            <a:ext cx="5862715" cy="4467894"/>
            <a:chOff x="718475" y="404664"/>
            <a:chExt cx="7093885" cy="5406152"/>
          </a:xfrm>
        </p:grpSpPr>
        <p:sp>
          <p:nvSpPr>
            <p:cNvPr id="4" name="타원 3"/>
            <p:cNvSpPr/>
            <p:nvPr/>
          </p:nvSpPr>
          <p:spPr>
            <a:xfrm>
              <a:off x="3681300" y="40466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681300" y="188517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681300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81300" y="498152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025911" y="191683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025911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99752" y="1556792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84442" y="2132856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593068" y="154816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9752" y="213285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289017" y="708523"/>
              <a:ext cx="1736894" cy="151216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289017" y="2189038"/>
              <a:ext cx="1736894" cy="31653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289017" y="2220691"/>
              <a:ext cx="1736894" cy="148051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289017" y="2348880"/>
              <a:ext cx="1736894" cy="293650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5657820"/>
                </p:ext>
              </p:extLst>
            </p:nvPr>
          </p:nvGraphicFramePr>
          <p:xfrm>
            <a:off x="4991475" y="967535"/>
            <a:ext cx="490025" cy="517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66" name="수식" r:id="rId3" imgW="228600" imgH="241200" progId="Equation.3">
                    <p:embed/>
                  </p:oleObj>
                </mc:Choice>
                <mc:Fallback>
                  <p:oleObj name="수식" r:id="rId3" imgW="2286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91475" y="967535"/>
                          <a:ext cx="490025" cy="5172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6417533"/>
                </p:ext>
              </p:extLst>
            </p:nvPr>
          </p:nvGraphicFramePr>
          <p:xfrm>
            <a:off x="4401380" y="170080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67" name="수식" r:id="rId5" imgW="253800" imgH="241200" progId="Equation.3">
                    <p:embed/>
                  </p:oleObj>
                </mc:Choice>
                <mc:Fallback>
                  <p:oleObj name="수식" r:id="rId5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1380" y="170080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8198667"/>
                </p:ext>
              </p:extLst>
            </p:nvPr>
          </p:nvGraphicFramePr>
          <p:xfrm>
            <a:off x="4386541" y="2696054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68" name="수식" r:id="rId7" imgW="253800" imgH="241200" progId="Equation.3">
                    <p:embed/>
                  </p:oleObj>
                </mc:Choice>
                <mc:Fallback>
                  <p:oleObj name="수식" r:id="rId7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541" y="2696054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4699633"/>
                </p:ext>
              </p:extLst>
            </p:nvPr>
          </p:nvGraphicFramePr>
          <p:xfrm>
            <a:off x="4257364" y="399219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69" name="수식" r:id="rId9" imgW="253800" imgH="241200" progId="Equation.3">
                    <p:embed/>
                  </p:oleObj>
                </mc:Choice>
                <mc:Fallback>
                  <p:oleObj name="수식" r:id="rId9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7364" y="399219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200019" y="923383"/>
              <a:ext cx="1914890" cy="25629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200019" y="2403898"/>
              <a:ext cx="1825892" cy="1297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289017" y="3701206"/>
              <a:ext cx="1736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289017" y="3916066"/>
              <a:ext cx="1825892" cy="13693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8" idx="6"/>
            </p:cNvCxnSpPr>
            <p:nvPr/>
          </p:nvCxnSpPr>
          <p:spPr>
            <a:xfrm flipV="1">
              <a:off x="6633628" y="2220690"/>
              <a:ext cx="64807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9" idx="6"/>
            </p:cNvCxnSpPr>
            <p:nvPr/>
          </p:nvCxnSpPr>
          <p:spPr>
            <a:xfrm>
              <a:off x="6633628" y="3701206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425716" y="1988840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9838" y="346276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1304861" y="531751"/>
              <a:ext cx="2380890" cy="1020276"/>
            </a:xfrm>
            <a:custGeom>
              <a:avLst/>
              <a:gdLst>
                <a:gd name="connsiteX0" fmla="*/ 0 w 2380890"/>
                <a:gd name="connsiteY0" fmla="*/ 1020276 h 1020276"/>
                <a:gd name="connsiteX1" fmla="*/ 681486 w 2380890"/>
                <a:gd name="connsiteY1" fmla="*/ 71371 h 1020276"/>
                <a:gd name="connsiteX2" fmla="*/ 2380890 w 2380890"/>
                <a:gd name="connsiteY2" fmla="*/ 140382 h 102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0890" h="1020276">
                  <a:moveTo>
                    <a:pt x="0" y="1020276"/>
                  </a:moveTo>
                  <a:cubicBezTo>
                    <a:pt x="142335" y="619148"/>
                    <a:pt x="284671" y="218020"/>
                    <a:pt x="681486" y="71371"/>
                  </a:cubicBezTo>
                  <a:cubicBezTo>
                    <a:pt x="1078301" y="-75278"/>
                    <a:pt x="1729595" y="32552"/>
                    <a:pt x="2380890" y="14038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141623" y="1770486"/>
              <a:ext cx="1561381" cy="307753"/>
            </a:xfrm>
            <a:custGeom>
              <a:avLst/>
              <a:gdLst>
                <a:gd name="connsiteX0" fmla="*/ 0 w 1561381"/>
                <a:gd name="connsiteY0" fmla="*/ 5828 h 307753"/>
                <a:gd name="connsiteX1" fmla="*/ 845389 w 1561381"/>
                <a:gd name="connsiteY1" fmla="*/ 40334 h 307753"/>
                <a:gd name="connsiteX2" fmla="*/ 1561381 w 1561381"/>
                <a:gd name="connsiteY2" fmla="*/ 307753 h 30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381" h="307753">
                  <a:moveTo>
                    <a:pt x="0" y="5828"/>
                  </a:moveTo>
                  <a:cubicBezTo>
                    <a:pt x="292579" y="-2080"/>
                    <a:pt x="585159" y="-9987"/>
                    <a:pt x="845389" y="40334"/>
                  </a:cubicBezTo>
                  <a:cubicBezTo>
                    <a:pt x="1105619" y="90655"/>
                    <a:pt x="1333500" y="199204"/>
                    <a:pt x="1561381" y="3077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1265456" y="2733846"/>
              <a:ext cx="2437548" cy="1092478"/>
            </a:xfrm>
            <a:custGeom>
              <a:avLst/>
              <a:gdLst>
                <a:gd name="connsiteX0" fmla="*/ 4899 w 2437548"/>
                <a:gd name="connsiteY0" fmla="*/ 0 h 1092478"/>
                <a:gd name="connsiteX1" fmla="*/ 272318 w 2437548"/>
                <a:gd name="connsiteY1" fmla="*/ 1035170 h 1092478"/>
                <a:gd name="connsiteX2" fmla="*/ 1756061 w 2437548"/>
                <a:gd name="connsiteY2" fmla="*/ 957532 h 1092478"/>
                <a:gd name="connsiteX3" fmla="*/ 2437548 w 2437548"/>
                <a:gd name="connsiteY3" fmla="*/ 948906 h 10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548" h="1092478">
                  <a:moveTo>
                    <a:pt x="4899" y="0"/>
                  </a:moveTo>
                  <a:cubicBezTo>
                    <a:pt x="-7322" y="437790"/>
                    <a:pt x="-19542" y="875581"/>
                    <a:pt x="272318" y="1035170"/>
                  </a:cubicBezTo>
                  <a:cubicBezTo>
                    <a:pt x="564178" y="1194759"/>
                    <a:pt x="1395189" y="971909"/>
                    <a:pt x="1756061" y="957532"/>
                  </a:cubicBezTo>
                  <a:cubicBezTo>
                    <a:pt x="2116933" y="943155"/>
                    <a:pt x="2277240" y="946030"/>
                    <a:pt x="2437548" y="94890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1925962" y="2751099"/>
              <a:ext cx="1751163" cy="2684370"/>
            </a:xfrm>
            <a:custGeom>
              <a:avLst/>
              <a:gdLst>
                <a:gd name="connsiteX0" fmla="*/ 0 w 1751163"/>
                <a:gd name="connsiteY0" fmla="*/ 0 h 2684370"/>
                <a:gd name="connsiteX1" fmla="*/ 319178 w 1751163"/>
                <a:gd name="connsiteY1" fmla="*/ 2372264 h 2684370"/>
                <a:gd name="connsiteX2" fmla="*/ 1751163 w 1751163"/>
                <a:gd name="connsiteY2" fmla="*/ 2587925 h 268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1163" h="2684370">
                  <a:moveTo>
                    <a:pt x="0" y="0"/>
                  </a:moveTo>
                  <a:cubicBezTo>
                    <a:pt x="13659" y="970471"/>
                    <a:pt x="27318" y="1940943"/>
                    <a:pt x="319178" y="2372264"/>
                  </a:cubicBezTo>
                  <a:cubicBezTo>
                    <a:pt x="611038" y="2803585"/>
                    <a:pt x="1181100" y="2695755"/>
                    <a:pt x="1751163" y="25879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8475" y="2708920"/>
              <a:ext cx="123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사람영상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21260" y="708523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-1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49252" y="3717032"/>
              <a:ext cx="376678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97988" y="206084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1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21260" y="5363924"/>
              <a:ext cx="491115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-1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71600" y="4839443"/>
            <a:ext cx="573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-1       </a:t>
            </a:r>
            <a:r>
              <a:rPr lang="en-US" altLang="ko-KR" sz="2400" dirty="0" smtClean="0"/>
              <a:t>        + </a:t>
            </a:r>
            <a:r>
              <a:rPr lang="en-US" altLang="ko-KR" sz="2400" dirty="0" smtClean="0">
                <a:solidFill>
                  <a:srgbClr val="00B050"/>
                </a:solidFill>
              </a:rPr>
              <a:t>1    </a:t>
            </a:r>
            <a:r>
              <a:rPr lang="en-US" altLang="ko-KR" sz="2400" dirty="0" smtClean="0"/>
              <a:t>         +  </a:t>
            </a:r>
            <a:r>
              <a:rPr lang="en-US" altLang="ko-KR" sz="2400" dirty="0" smtClean="0">
                <a:solidFill>
                  <a:srgbClr val="FFC000"/>
                </a:solidFill>
              </a:rPr>
              <a:t>1    </a:t>
            </a:r>
            <a:r>
              <a:rPr lang="en-US" altLang="ko-KR" sz="2400" dirty="0" smtClean="0"/>
              <a:t>         + -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440154"/>
              </p:ext>
            </p:extLst>
          </p:nvPr>
        </p:nvGraphicFramePr>
        <p:xfrm>
          <a:off x="2035200" y="4809461"/>
          <a:ext cx="736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0" name="수식" r:id="rId11" imgW="342720" imgH="241200" progId="Equation.3">
                  <p:embed/>
                </p:oleObj>
              </mc:Choice>
              <mc:Fallback>
                <p:oleObj name="수식" r:id="rId11" imgW="342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200" y="4809461"/>
                        <a:ext cx="7366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004487"/>
              </p:ext>
            </p:extLst>
          </p:nvPr>
        </p:nvGraphicFramePr>
        <p:xfrm>
          <a:off x="3448497" y="4797152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1" name="수식" r:id="rId13" imgW="368280" imgH="241200" progId="Equation.3">
                  <p:embed/>
                </p:oleObj>
              </mc:Choice>
              <mc:Fallback>
                <p:oleObj name="수식" r:id="rId13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497" y="4797152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422399"/>
              </p:ext>
            </p:extLst>
          </p:nvPr>
        </p:nvGraphicFramePr>
        <p:xfrm>
          <a:off x="4788024" y="4797152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2" name="수식" r:id="rId15" imgW="368280" imgH="241200" progId="Equation.3">
                  <p:embed/>
                </p:oleObj>
              </mc:Choice>
              <mc:Fallback>
                <p:oleObj name="수식" r:id="rId15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797152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859062"/>
              </p:ext>
            </p:extLst>
          </p:nvPr>
        </p:nvGraphicFramePr>
        <p:xfrm>
          <a:off x="6228184" y="4805678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3" name="수식" r:id="rId17" imgW="368280" imgH="241200" progId="Equation.3">
                  <p:embed/>
                </p:oleObj>
              </mc:Choice>
              <mc:Fallback>
                <p:oleObj name="수식" r:id="rId17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805678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7504" y="5643996"/>
            <a:ext cx="8759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만약                                           이 각각 </a:t>
            </a:r>
            <a:r>
              <a:rPr lang="en-US" altLang="ko-KR" dirty="0" smtClean="0"/>
              <a:t>-1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값만 가질 수 있을 때 사람 영상이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입력으로 들어갈 때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가장 크게 되게 하려면                                         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값들은 무엇으로 주면 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721554"/>
              </p:ext>
            </p:extLst>
          </p:nvPr>
        </p:nvGraphicFramePr>
        <p:xfrm>
          <a:off x="1408002" y="5614641"/>
          <a:ext cx="2074246" cy="42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4" name="수식" r:id="rId19" imgW="1168200" imgH="241200" progId="Equation.3">
                  <p:embed/>
                </p:oleObj>
              </mc:Choice>
              <mc:Fallback>
                <p:oleObj name="수식" r:id="rId19" imgW="1168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002" y="5614641"/>
                        <a:ext cx="2074246" cy="427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176070"/>
              </p:ext>
            </p:extLst>
          </p:nvPr>
        </p:nvGraphicFramePr>
        <p:xfrm>
          <a:off x="5292080" y="5892142"/>
          <a:ext cx="20748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5" name="수식" r:id="rId21" imgW="1168200" imgH="241200" progId="Equation.3">
                  <p:embed/>
                </p:oleObj>
              </mc:Choice>
              <mc:Fallback>
                <p:oleObj name="수식" r:id="rId21" imgW="1168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5892142"/>
                        <a:ext cx="2074862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341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420888"/>
            <a:ext cx="829627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839906"/>
            <a:ext cx="1371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76672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2-D </a:t>
            </a:r>
            <a:r>
              <a:rPr lang="ko-KR" altLang="en-US" sz="3200" dirty="0" err="1" smtClean="0"/>
              <a:t>컨볼루션</a:t>
            </a:r>
            <a:endParaRPr lang="ko-KR" alt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067944" y="1988840"/>
            <a:ext cx="1025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kernel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934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50" y="1051283"/>
            <a:ext cx="8529100" cy="475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45174" y="3212976"/>
            <a:ext cx="654618" cy="595107"/>
          </a:xfrm>
          <a:prstGeom prst="rect">
            <a:avLst/>
          </a:prstGeom>
          <a:noFill/>
          <a:ln w="57150">
            <a:solidFill>
              <a:srgbClr val="37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699792" y="3212976"/>
            <a:ext cx="4392488" cy="792088"/>
          </a:xfrm>
          <a:prstGeom prst="line">
            <a:avLst/>
          </a:prstGeom>
          <a:ln w="5715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699792" y="3808083"/>
            <a:ext cx="4392488" cy="196981"/>
          </a:xfrm>
          <a:prstGeom prst="line">
            <a:avLst/>
          </a:prstGeom>
          <a:ln w="5715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94654" y="2671007"/>
            <a:ext cx="654618" cy="654618"/>
          </a:xfrm>
          <a:prstGeom prst="rect">
            <a:avLst/>
          </a:prstGeom>
          <a:noFill/>
          <a:ln w="76200">
            <a:solidFill>
              <a:srgbClr val="1E2D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149272" y="2564904"/>
            <a:ext cx="3871000" cy="106103"/>
          </a:xfrm>
          <a:prstGeom prst="line">
            <a:avLst/>
          </a:prstGeom>
          <a:ln w="57150">
            <a:solidFill>
              <a:srgbClr val="1E2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149272" y="2564904"/>
            <a:ext cx="3871000" cy="760721"/>
          </a:xfrm>
          <a:prstGeom prst="line">
            <a:avLst/>
          </a:prstGeom>
          <a:ln w="57150">
            <a:solidFill>
              <a:srgbClr val="1E2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7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25763"/>
            <a:ext cx="25812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3425527"/>
            <a:ext cx="40671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02" y="188640"/>
            <a:ext cx="3571632" cy="233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326894"/>
              </p:ext>
            </p:extLst>
          </p:nvPr>
        </p:nvGraphicFramePr>
        <p:xfrm>
          <a:off x="411163" y="1663700"/>
          <a:ext cx="333692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1" name="수식" r:id="rId6" imgW="1460160" imgH="723600" progId="Equation.3">
                  <p:embed/>
                </p:oleObj>
              </mc:Choice>
              <mc:Fallback>
                <p:oleObj name="수식" r:id="rId6" imgW="1460160" imgH="72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163" y="1663700"/>
                        <a:ext cx="3336925" cy="165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오른쪽 화살표 3"/>
          <p:cNvSpPr/>
          <p:nvPr/>
        </p:nvSpPr>
        <p:spPr>
          <a:xfrm>
            <a:off x="4067944" y="4149080"/>
            <a:ext cx="639558" cy="574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555776" y="3775332"/>
            <a:ext cx="504056" cy="517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V="1">
            <a:off x="2807804" y="2420888"/>
            <a:ext cx="252028" cy="13544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939255" y="2591136"/>
            <a:ext cx="637059" cy="4633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2576314" y="2822806"/>
            <a:ext cx="4299942" cy="952526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552" y="97143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Sigmoid function</a:t>
            </a:r>
            <a:endParaRPr lang="ko-KR" altLang="en-US" dirty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741356"/>
              </p:ext>
            </p:extLst>
          </p:nvPr>
        </p:nvGraphicFramePr>
        <p:xfrm>
          <a:off x="2312213" y="836712"/>
          <a:ext cx="16541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2" name="수식" r:id="rId8" imgW="723600" imgH="355320" progId="Equation.3">
                  <p:embed/>
                </p:oleObj>
              </mc:Choice>
              <mc:Fallback>
                <p:oleObj name="수식" r:id="rId8" imgW="723600" imgH="35532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213" y="836712"/>
                        <a:ext cx="165417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9552" y="476672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비선형 함수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" y="1556792"/>
            <a:ext cx="80486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476672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비선형 함수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833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76350"/>
            <a:ext cx="871537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76672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경계선 처리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965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2009775"/>
            <a:ext cx="75342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755993"/>
            <a:ext cx="250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Max Pooling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283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076450"/>
            <a:ext cx="8372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899428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이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 영상은 같은 결과를 냄을 계산을 통해 확인해보기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83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433955" cy="349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1560" y="1295400"/>
            <a:ext cx="4078432" cy="358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91124" y="6300028"/>
            <a:ext cx="380264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Slides by </a:t>
            </a:r>
            <a:r>
              <a:rPr lang="en-US" altLang="ko-KR" dirty="0" err="1"/>
              <a:t>Abin</a:t>
            </a:r>
            <a:r>
              <a:rPr lang="en-US" altLang="ko-KR" dirty="0"/>
              <a:t> - </a:t>
            </a:r>
            <a:r>
              <a:rPr lang="en-US" altLang="ko-KR" dirty="0" err="1" smtClean="0"/>
              <a:t>Roozgard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1763688" y="1916832"/>
            <a:ext cx="697088" cy="108012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9592" y="1484784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</a:rPr>
              <a:t>depth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5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01" y="1700808"/>
            <a:ext cx="8356023" cy="326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76672"/>
            <a:ext cx="6397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여러 개의 </a:t>
            </a:r>
            <a:r>
              <a:rPr lang="en-US" altLang="ko-KR" sz="3200" dirty="0" smtClean="0"/>
              <a:t>kernel</a:t>
            </a:r>
            <a:r>
              <a:rPr lang="ko-KR" altLang="en-US" sz="3200" dirty="0" smtClean="0"/>
              <a:t>로 지역별로 처리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9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37" y="1100372"/>
            <a:ext cx="8139126" cy="46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7544" y="388328"/>
            <a:ext cx="5329741" cy="4061722"/>
            <a:chOff x="718475" y="404664"/>
            <a:chExt cx="7093885" cy="5406152"/>
          </a:xfrm>
        </p:grpSpPr>
        <p:sp>
          <p:nvSpPr>
            <p:cNvPr id="4" name="타원 3"/>
            <p:cNvSpPr/>
            <p:nvPr/>
          </p:nvSpPr>
          <p:spPr>
            <a:xfrm>
              <a:off x="3681300" y="40466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681300" y="188517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681300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81300" y="498152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025911" y="191683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025911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99752" y="1556792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84442" y="2132856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593068" y="154816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9752" y="213285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289017" y="708523"/>
              <a:ext cx="1736894" cy="151216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289017" y="2189038"/>
              <a:ext cx="1736894" cy="31653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289017" y="2220691"/>
              <a:ext cx="1736894" cy="148051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289017" y="2348880"/>
              <a:ext cx="1736894" cy="293650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1786709"/>
                </p:ext>
              </p:extLst>
            </p:nvPr>
          </p:nvGraphicFramePr>
          <p:xfrm>
            <a:off x="4991475" y="967535"/>
            <a:ext cx="490025" cy="517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2" name="수식" r:id="rId3" imgW="228600" imgH="241200" progId="Equation.3">
                    <p:embed/>
                  </p:oleObj>
                </mc:Choice>
                <mc:Fallback>
                  <p:oleObj name="수식" r:id="rId3" imgW="2286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91475" y="967535"/>
                          <a:ext cx="490025" cy="5172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409589"/>
                </p:ext>
              </p:extLst>
            </p:nvPr>
          </p:nvGraphicFramePr>
          <p:xfrm>
            <a:off x="4401380" y="170080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3" name="수식" r:id="rId5" imgW="253800" imgH="241200" progId="Equation.3">
                    <p:embed/>
                  </p:oleObj>
                </mc:Choice>
                <mc:Fallback>
                  <p:oleObj name="수식" r:id="rId5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1380" y="170080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3955186"/>
                </p:ext>
              </p:extLst>
            </p:nvPr>
          </p:nvGraphicFramePr>
          <p:xfrm>
            <a:off x="4386541" y="2696054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4" name="수식" r:id="rId7" imgW="253800" imgH="241200" progId="Equation.3">
                    <p:embed/>
                  </p:oleObj>
                </mc:Choice>
                <mc:Fallback>
                  <p:oleObj name="수식" r:id="rId7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541" y="2696054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631261"/>
                </p:ext>
              </p:extLst>
            </p:nvPr>
          </p:nvGraphicFramePr>
          <p:xfrm>
            <a:off x="4257364" y="399219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5" name="수식" r:id="rId9" imgW="253800" imgH="241200" progId="Equation.3">
                    <p:embed/>
                  </p:oleObj>
                </mc:Choice>
                <mc:Fallback>
                  <p:oleObj name="수식" r:id="rId9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7364" y="399219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200019" y="923383"/>
              <a:ext cx="1914890" cy="25629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200019" y="2403898"/>
              <a:ext cx="1825892" cy="1297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289017" y="3701206"/>
              <a:ext cx="1736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289017" y="3916066"/>
              <a:ext cx="1825892" cy="13693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8" idx="6"/>
            </p:cNvCxnSpPr>
            <p:nvPr/>
          </p:nvCxnSpPr>
          <p:spPr>
            <a:xfrm flipV="1">
              <a:off x="6633628" y="2220690"/>
              <a:ext cx="64807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9" idx="6"/>
            </p:cNvCxnSpPr>
            <p:nvPr/>
          </p:nvCxnSpPr>
          <p:spPr>
            <a:xfrm>
              <a:off x="6633628" y="3701206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425716" y="1988840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9838" y="346276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1304861" y="531751"/>
              <a:ext cx="2380890" cy="1020276"/>
            </a:xfrm>
            <a:custGeom>
              <a:avLst/>
              <a:gdLst>
                <a:gd name="connsiteX0" fmla="*/ 0 w 2380890"/>
                <a:gd name="connsiteY0" fmla="*/ 1020276 h 1020276"/>
                <a:gd name="connsiteX1" fmla="*/ 681486 w 2380890"/>
                <a:gd name="connsiteY1" fmla="*/ 71371 h 1020276"/>
                <a:gd name="connsiteX2" fmla="*/ 2380890 w 2380890"/>
                <a:gd name="connsiteY2" fmla="*/ 140382 h 102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0890" h="1020276">
                  <a:moveTo>
                    <a:pt x="0" y="1020276"/>
                  </a:moveTo>
                  <a:cubicBezTo>
                    <a:pt x="142335" y="619148"/>
                    <a:pt x="284671" y="218020"/>
                    <a:pt x="681486" y="71371"/>
                  </a:cubicBezTo>
                  <a:cubicBezTo>
                    <a:pt x="1078301" y="-75278"/>
                    <a:pt x="1729595" y="32552"/>
                    <a:pt x="2380890" y="14038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141623" y="1770486"/>
              <a:ext cx="1561381" cy="307753"/>
            </a:xfrm>
            <a:custGeom>
              <a:avLst/>
              <a:gdLst>
                <a:gd name="connsiteX0" fmla="*/ 0 w 1561381"/>
                <a:gd name="connsiteY0" fmla="*/ 5828 h 307753"/>
                <a:gd name="connsiteX1" fmla="*/ 845389 w 1561381"/>
                <a:gd name="connsiteY1" fmla="*/ 40334 h 307753"/>
                <a:gd name="connsiteX2" fmla="*/ 1561381 w 1561381"/>
                <a:gd name="connsiteY2" fmla="*/ 307753 h 30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381" h="307753">
                  <a:moveTo>
                    <a:pt x="0" y="5828"/>
                  </a:moveTo>
                  <a:cubicBezTo>
                    <a:pt x="292579" y="-2080"/>
                    <a:pt x="585159" y="-9987"/>
                    <a:pt x="845389" y="40334"/>
                  </a:cubicBezTo>
                  <a:cubicBezTo>
                    <a:pt x="1105619" y="90655"/>
                    <a:pt x="1333500" y="199204"/>
                    <a:pt x="1561381" y="3077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1265456" y="2733846"/>
              <a:ext cx="2437548" cy="1092478"/>
            </a:xfrm>
            <a:custGeom>
              <a:avLst/>
              <a:gdLst>
                <a:gd name="connsiteX0" fmla="*/ 4899 w 2437548"/>
                <a:gd name="connsiteY0" fmla="*/ 0 h 1092478"/>
                <a:gd name="connsiteX1" fmla="*/ 272318 w 2437548"/>
                <a:gd name="connsiteY1" fmla="*/ 1035170 h 1092478"/>
                <a:gd name="connsiteX2" fmla="*/ 1756061 w 2437548"/>
                <a:gd name="connsiteY2" fmla="*/ 957532 h 1092478"/>
                <a:gd name="connsiteX3" fmla="*/ 2437548 w 2437548"/>
                <a:gd name="connsiteY3" fmla="*/ 948906 h 10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548" h="1092478">
                  <a:moveTo>
                    <a:pt x="4899" y="0"/>
                  </a:moveTo>
                  <a:cubicBezTo>
                    <a:pt x="-7322" y="437790"/>
                    <a:pt x="-19542" y="875581"/>
                    <a:pt x="272318" y="1035170"/>
                  </a:cubicBezTo>
                  <a:cubicBezTo>
                    <a:pt x="564178" y="1194759"/>
                    <a:pt x="1395189" y="971909"/>
                    <a:pt x="1756061" y="957532"/>
                  </a:cubicBezTo>
                  <a:cubicBezTo>
                    <a:pt x="2116933" y="943155"/>
                    <a:pt x="2277240" y="946030"/>
                    <a:pt x="2437548" y="94890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1925962" y="2751099"/>
              <a:ext cx="1751163" cy="2684370"/>
            </a:xfrm>
            <a:custGeom>
              <a:avLst/>
              <a:gdLst>
                <a:gd name="connsiteX0" fmla="*/ 0 w 1751163"/>
                <a:gd name="connsiteY0" fmla="*/ 0 h 2684370"/>
                <a:gd name="connsiteX1" fmla="*/ 319178 w 1751163"/>
                <a:gd name="connsiteY1" fmla="*/ 2372264 h 2684370"/>
                <a:gd name="connsiteX2" fmla="*/ 1751163 w 1751163"/>
                <a:gd name="connsiteY2" fmla="*/ 2587925 h 268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1163" h="2684370">
                  <a:moveTo>
                    <a:pt x="0" y="0"/>
                  </a:moveTo>
                  <a:cubicBezTo>
                    <a:pt x="13659" y="970471"/>
                    <a:pt x="27318" y="1940943"/>
                    <a:pt x="319178" y="2372264"/>
                  </a:cubicBezTo>
                  <a:cubicBezTo>
                    <a:pt x="611038" y="2803585"/>
                    <a:pt x="1181100" y="2695755"/>
                    <a:pt x="1751163" y="25879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8475" y="2708920"/>
              <a:ext cx="123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사람영상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21260" y="708523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-1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49252" y="3717032"/>
              <a:ext cx="376678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97988" y="206084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1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21260" y="5363924"/>
              <a:ext cx="491115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-1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71600" y="4839443"/>
            <a:ext cx="573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-1       </a:t>
            </a:r>
            <a:r>
              <a:rPr lang="en-US" altLang="ko-KR" sz="2400" dirty="0" smtClean="0"/>
              <a:t>        + </a:t>
            </a:r>
            <a:r>
              <a:rPr lang="en-US" altLang="ko-KR" sz="2400" dirty="0" smtClean="0">
                <a:solidFill>
                  <a:srgbClr val="00B050"/>
                </a:solidFill>
              </a:rPr>
              <a:t>1    </a:t>
            </a:r>
            <a:r>
              <a:rPr lang="en-US" altLang="ko-KR" sz="2400" dirty="0" smtClean="0"/>
              <a:t>         +  </a:t>
            </a:r>
            <a:r>
              <a:rPr lang="en-US" altLang="ko-KR" sz="2400" dirty="0" smtClean="0">
                <a:solidFill>
                  <a:srgbClr val="FFC000"/>
                </a:solidFill>
              </a:rPr>
              <a:t>1    </a:t>
            </a:r>
            <a:r>
              <a:rPr lang="en-US" altLang="ko-KR" sz="2400" dirty="0" smtClean="0"/>
              <a:t>         + -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85585"/>
              </p:ext>
            </p:extLst>
          </p:nvPr>
        </p:nvGraphicFramePr>
        <p:xfrm>
          <a:off x="2035200" y="4809461"/>
          <a:ext cx="736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6" name="수식" r:id="rId11" imgW="342720" imgH="241200" progId="Equation.3">
                  <p:embed/>
                </p:oleObj>
              </mc:Choice>
              <mc:Fallback>
                <p:oleObj name="수식" r:id="rId11" imgW="342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200" y="4809461"/>
                        <a:ext cx="7366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18788"/>
              </p:ext>
            </p:extLst>
          </p:nvPr>
        </p:nvGraphicFramePr>
        <p:xfrm>
          <a:off x="3448497" y="4797152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7" name="수식" r:id="rId13" imgW="368280" imgH="241200" progId="Equation.3">
                  <p:embed/>
                </p:oleObj>
              </mc:Choice>
              <mc:Fallback>
                <p:oleObj name="수식" r:id="rId13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497" y="4797152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12913"/>
              </p:ext>
            </p:extLst>
          </p:nvPr>
        </p:nvGraphicFramePr>
        <p:xfrm>
          <a:off x="4788024" y="4797152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8" name="수식" r:id="rId15" imgW="368280" imgH="241200" progId="Equation.3">
                  <p:embed/>
                </p:oleObj>
              </mc:Choice>
              <mc:Fallback>
                <p:oleObj name="수식" r:id="rId15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797152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642699"/>
              </p:ext>
            </p:extLst>
          </p:nvPr>
        </p:nvGraphicFramePr>
        <p:xfrm>
          <a:off x="6228184" y="4805678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9" name="수식" r:id="rId17" imgW="368280" imgH="241200" progId="Equation.3">
                  <p:embed/>
                </p:oleObj>
              </mc:Choice>
              <mc:Fallback>
                <p:oleObj name="수식" r:id="rId17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805678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7504" y="5643996"/>
            <a:ext cx="8759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만약                                           이 각각 </a:t>
            </a:r>
            <a:r>
              <a:rPr lang="en-US" altLang="ko-KR" dirty="0" smtClean="0"/>
              <a:t>-1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값만 가질 수 있을 때 사람 영상이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입력으로 들어갈 때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가장 크게 되게 하려면                                         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값들은 무엇으로 주면 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200579"/>
              </p:ext>
            </p:extLst>
          </p:nvPr>
        </p:nvGraphicFramePr>
        <p:xfrm>
          <a:off x="1408002" y="5614641"/>
          <a:ext cx="2074246" cy="42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0" name="수식" r:id="rId19" imgW="1168200" imgH="241200" progId="Equation.3">
                  <p:embed/>
                </p:oleObj>
              </mc:Choice>
              <mc:Fallback>
                <p:oleObj name="수식" r:id="rId19" imgW="1168200" imgH="241200" progId="Equation.3">
                  <p:embed/>
                  <p:pic>
                    <p:nvPicPr>
                      <p:cNvPr id="0" name="개체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002" y="5614641"/>
                        <a:ext cx="2074246" cy="427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349624"/>
              </p:ext>
            </p:extLst>
          </p:nvPr>
        </p:nvGraphicFramePr>
        <p:xfrm>
          <a:off x="5292080" y="5892142"/>
          <a:ext cx="20748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1" name="수식" r:id="rId21" imgW="1168200" imgH="241200" progId="Equation.3">
                  <p:embed/>
                </p:oleObj>
              </mc:Choice>
              <mc:Fallback>
                <p:oleObj name="수식" r:id="rId21" imgW="1168200" imgH="241200" progId="Equation.3">
                  <p:embed/>
                  <p:pic>
                    <p:nvPicPr>
                      <p:cNvPr id="0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5892142"/>
                        <a:ext cx="2074862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104400"/>
              </p:ext>
            </p:extLst>
          </p:nvPr>
        </p:nvGraphicFramePr>
        <p:xfrm>
          <a:off x="7701025" y="1804321"/>
          <a:ext cx="1104900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2" name="수식" r:id="rId23" imgW="622080" imgH="1015920" progId="Equation.3">
                  <p:embed/>
                </p:oleObj>
              </mc:Choice>
              <mc:Fallback>
                <p:oleObj name="수식" r:id="rId23" imgW="622080" imgH="101592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1025" y="1804321"/>
                        <a:ext cx="1104900" cy="17986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52634" y="3934797"/>
            <a:ext cx="2919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이런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가 사람영상</a:t>
            </a:r>
            <a:r>
              <a:rPr lang="en-US" altLang="ko-KR" dirty="0" smtClean="0"/>
              <a:t>2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ko-KR" altLang="en-US" dirty="0" smtClean="0"/>
              <a:t>대해 </a:t>
            </a:r>
            <a:r>
              <a:rPr lang="en-US" altLang="ko-KR" dirty="0" smtClean="0"/>
              <a:t>A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Activate</a:t>
            </a:r>
            <a:r>
              <a:rPr lang="ko-KR" altLang="en-US" dirty="0" smtClean="0"/>
              <a:t>시킨다</a:t>
            </a:r>
            <a:endParaRPr lang="ko-KR" altLang="en-US" dirty="0"/>
          </a:p>
        </p:txBody>
      </p:sp>
      <p:cxnSp>
        <p:nvCxnSpPr>
          <p:cNvPr id="28" name="꺾인 연결선 27"/>
          <p:cNvCxnSpPr>
            <a:stCxn id="20" idx="0"/>
            <a:endCxn id="18" idx="1"/>
          </p:cNvCxnSpPr>
          <p:nvPr/>
        </p:nvCxnSpPr>
        <p:spPr>
          <a:xfrm rot="5400000" flipH="1" flipV="1">
            <a:off x="6941001" y="3174774"/>
            <a:ext cx="1231158" cy="28888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24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467544" y="332656"/>
            <a:ext cx="3024595" cy="2966438"/>
            <a:chOff x="467544" y="332656"/>
            <a:chExt cx="3024595" cy="2966438"/>
          </a:xfrm>
        </p:grpSpPr>
        <p:grpSp>
          <p:nvGrpSpPr>
            <p:cNvPr id="175" name="그룹 174"/>
            <p:cNvGrpSpPr/>
            <p:nvPr/>
          </p:nvGrpSpPr>
          <p:grpSpPr>
            <a:xfrm>
              <a:off x="467544" y="1573449"/>
              <a:ext cx="369166" cy="405228"/>
              <a:chOff x="605631" y="2924944"/>
              <a:chExt cx="654001" cy="652624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605631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826207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043608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05631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826207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043608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05631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826207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043608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11" name="타원 10"/>
            <p:cNvSpPr/>
            <p:nvPr/>
          </p:nvSpPr>
          <p:spPr>
            <a:xfrm>
              <a:off x="1277919" y="399841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77919" y="735763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3" name="타원 12"/>
            <p:cNvSpPr/>
            <p:nvPr/>
          </p:nvSpPr>
          <p:spPr>
            <a:xfrm>
              <a:off x="1277919" y="1071686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" name="타원 13"/>
            <p:cNvSpPr/>
            <p:nvPr/>
          </p:nvSpPr>
          <p:spPr>
            <a:xfrm>
              <a:off x="1277919" y="1407609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277919" y="1743531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77919" y="207945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77919" y="2415377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277919" y="278489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277919" y="312081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0" name="타원 19"/>
            <p:cNvSpPr/>
            <p:nvPr/>
          </p:nvSpPr>
          <p:spPr>
            <a:xfrm>
              <a:off x="2285853" y="36624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1" name="타원 20"/>
            <p:cNvSpPr/>
            <p:nvPr/>
          </p:nvSpPr>
          <p:spPr>
            <a:xfrm>
              <a:off x="2285853" y="80294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2" name="타원 21"/>
            <p:cNvSpPr/>
            <p:nvPr/>
          </p:nvSpPr>
          <p:spPr>
            <a:xfrm>
              <a:off x="2285853" y="1172463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타원 22"/>
            <p:cNvSpPr/>
            <p:nvPr/>
          </p:nvSpPr>
          <p:spPr>
            <a:xfrm>
              <a:off x="2285853" y="160916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4" name="타원 23"/>
            <p:cNvSpPr/>
            <p:nvPr/>
          </p:nvSpPr>
          <p:spPr>
            <a:xfrm>
              <a:off x="3073489" y="56780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5" name="타원 24"/>
            <p:cNvSpPr/>
            <p:nvPr/>
          </p:nvSpPr>
          <p:spPr>
            <a:xfrm>
              <a:off x="3073489" y="110527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26" name="직선 연결선 25"/>
            <p:cNvCxnSpPr>
              <a:stCxn id="11" idx="6"/>
              <a:endCxn id="20" idx="2"/>
            </p:cNvCxnSpPr>
            <p:nvPr/>
          </p:nvCxnSpPr>
          <p:spPr>
            <a:xfrm flipV="1">
              <a:off x="1333444" y="399841"/>
              <a:ext cx="952409" cy="33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12" idx="6"/>
              <a:endCxn id="20" idx="3"/>
            </p:cNvCxnSpPr>
            <p:nvPr/>
          </p:nvCxnSpPr>
          <p:spPr>
            <a:xfrm flipV="1">
              <a:off x="1333444" y="423594"/>
              <a:ext cx="960541" cy="345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4" idx="7"/>
              <a:endCxn id="20" idx="3"/>
            </p:cNvCxnSpPr>
            <p:nvPr/>
          </p:nvCxnSpPr>
          <p:spPr>
            <a:xfrm flipV="1">
              <a:off x="1325312" y="423594"/>
              <a:ext cx="968672" cy="9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5" idx="6"/>
              <a:endCxn id="20" idx="3"/>
            </p:cNvCxnSpPr>
            <p:nvPr/>
          </p:nvCxnSpPr>
          <p:spPr>
            <a:xfrm flipV="1">
              <a:off x="1333444" y="423594"/>
              <a:ext cx="960541" cy="1353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12" idx="6"/>
              <a:endCxn id="21" idx="1"/>
            </p:cNvCxnSpPr>
            <p:nvPr/>
          </p:nvCxnSpPr>
          <p:spPr>
            <a:xfrm>
              <a:off x="1333444" y="769356"/>
              <a:ext cx="960541" cy="434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13" idx="6"/>
              <a:endCxn id="21" idx="2"/>
            </p:cNvCxnSpPr>
            <p:nvPr/>
          </p:nvCxnSpPr>
          <p:spPr>
            <a:xfrm flipV="1">
              <a:off x="1333444" y="836540"/>
              <a:ext cx="952409" cy="268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15" idx="6"/>
              <a:endCxn id="21" idx="2"/>
            </p:cNvCxnSpPr>
            <p:nvPr/>
          </p:nvCxnSpPr>
          <p:spPr>
            <a:xfrm flipV="1">
              <a:off x="1333444" y="836540"/>
              <a:ext cx="952409" cy="9405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16" idx="7"/>
              <a:endCxn id="21" idx="3"/>
            </p:cNvCxnSpPr>
            <p:nvPr/>
          </p:nvCxnSpPr>
          <p:spPr>
            <a:xfrm flipV="1">
              <a:off x="1325312" y="860293"/>
              <a:ext cx="968672" cy="12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14" idx="6"/>
              <a:endCxn id="22" idx="1"/>
            </p:cNvCxnSpPr>
            <p:nvPr/>
          </p:nvCxnSpPr>
          <p:spPr>
            <a:xfrm flipV="1">
              <a:off x="1333444" y="1182302"/>
              <a:ext cx="960541" cy="258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15" idx="6"/>
              <a:endCxn id="22" idx="2"/>
            </p:cNvCxnSpPr>
            <p:nvPr/>
          </p:nvCxnSpPr>
          <p:spPr>
            <a:xfrm flipV="1">
              <a:off x="1333444" y="1206055"/>
              <a:ext cx="952409" cy="571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17" idx="6"/>
              <a:endCxn id="22" idx="2"/>
            </p:cNvCxnSpPr>
            <p:nvPr/>
          </p:nvCxnSpPr>
          <p:spPr>
            <a:xfrm flipV="1">
              <a:off x="1333444" y="1206055"/>
              <a:ext cx="952409" cy="1242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18" idx="7"/>
              <a:endCxn id="22" idx="3"/>
            </p:cNvCxnSpPr>
            <p:nvPr/>
          </p:nvCxnSpPr>
          <p:spPr>
            <a:xfrm flipV="1">
              <a:off x="1325312" y="1229808"/>
              <a:ext cx="968672" cy="1564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15" idx="6"/>
              <a:endCxn id="23" idx="2"/>
            </p:cNvCxnSpPr>
            <p:nvPr/>
          </p:nvCxnSpPr>
          <p:spPr>
            <a:xfrm flipV="1">
              <a:off x="1333444" y="1642755"/>
              <a:ext cx="952409" cy="134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16" idx="6"/>
              <a:endCxn id="23" idx="3"/>
            </p:cNvCxnSpPr>
            <p:nvPr/>
          </p:nvCxnSpPr>
          <p:spPr>
            <a:xfrm flipV="1">
              <a:off x="1333444" y="1666508"/>
              <a:ext cx="960541" cy="4465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stCxn id="18" idx="6"/>
              <a:endCxn id="23" idx="3"/>
            </p:cNvCxnSpPr>
            <p:nvPr/>
          </p:nvCxnSpPr>
          <p:spPr>
            <a:xfrm flipV="1">
              <a:off x="1333444" y="1666508"/>
              <a:ext cx="960541" cy="1151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19" idx="6"/>
              <a:endCxn id="23" idx="4"/>
            </p:cNvCxnSpPr>
            <p:nvPr/>
          </p:nvCxnSpPr>
          <p:spPr>
            <a:xfrm flipV="1">
              <a:off x="1333444" y="1676347"/>
              <a:ext cx="980172" cy="1478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20" idx="6"/>
              <a:endCxn id="24" idx="1"/>
            </p:cNvCxnSpPr>
            <p:nvPr/>
          </p:nvCxnSpPr>
          <p:spPr>
            <a:xfrm>
              <a:off x="2341378" y="399841"/>
              <a:ext cx="740243" cy="177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21" idx="7"/>
              <a:endCxn id="24" idx="2"/>
            </p:cNvCxnSpPr>
            <p:nvPr/>
          </p:nvCxnSpPr>
          <p:spPr>
            <a:xfrm flipV="1">
              <a:off x="2333246" y="601394"/>
              <a:ext cx="740243" cy="211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22" idx="7"/>
              <a:endCxn id="24" idx="2"/>
            </p:cNvCxnSpPr>
            <p:nvPr/>
          </p:nvCxnSpPr>
          <p:spPr>
            <a:xfrm flipV="1">
              <a:off x="2333246" y="601394"/>
              <a:ext cx="740243" cy="580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23" idx="7"/>
              <a:endCxn id="24" idx="3"/>
            </p:cNvCxnSpPr>
            <p:nvPr/>
          </p:nvCxnSpPr>
          <p:spPr>
            <a:xfrm flipV="1">
              <a:off x="2333246" y="625147"/>
              <a:ext cx="748375" cy="9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20" idx="5"/>
              <a:endCxn id="25" idx="0"/>
            </p:cNvCxnSpPr>
            <p:nvPr/>
          </p:nvCxnSpPr>
          <p:spPr>
            <a:xfrm>
              <a:off x="2333246" y="423594"/>
              <a:ext cx="768005" cy="681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21" idx="5"/>
              <a:endCxn id="25" idx="1"/>
            </p:cNvCxnSpPr>
            <p:nvPr/>
          </p:nvCxnSpPr>
          <p:spPr>
            <a:xfrm>
              <a:off x="2333246" y="860293"/>
              <a:ext cx="748375" cy="254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stCxn id="22" idx="6"/>
              <a:endCxn id="25" idx="2"/>
            </p:cNvCxnSpPr>
            <p:nvPr/>
          </p:nvCxnSpPr>
          <p:spPr>
            <a:xfrm flipV="1">
              <a:off x="2341378" y="1138870"/>
              <a:ext cx="732112" cy="67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23" idx="7"/>
              <a:endCxn id="25" idx="2"/>
            </p:cNvCxnSpPr>
            <p:nvPr/>
          </p:nvCxnSpPr>
          <p:spPr>
            <a:xfrm flipV="1">
              <a:off x="2333246" y="1138870"/>
              <a:ext cx="740243" cy="480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stCxn id="24" idx="6"/>
            </p:cNvCxnSpPr>
            <p:nvPr/>
          </p:nvCxnSpPr>
          <p:spPr>
            <a:xfrm>
              <a:off x="3129014" y="601394"/>
              <a:ext cx="1110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25" idx="6"/>
            </p:cNvCxnSpPr>
            <p:nvPr/>
          </p:nvCxnSpPr>
          <p:spPr>
            <a:xfrm>
              <a:off x="3129014" y="1138870"/>
              <a:ext cx="138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798900" y="332656"/>
              <a:ext cx="194143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a</a:t>
              </a:r>
              <a:endParaRPr lang="ko-KR" altLang="en-US" sz="105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19865" y="467026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b</a:t>
              </a:r>
              <a:endParaRPr lang="ko-KR" altLang="en-US" sz="105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942039" y="567802"/>
              <a:ext cx="189325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</a:t>
              </a:r>
              <a:endParaRPr lang="ko-KR" altLang="en-US" sz="105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69107" y="634986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d</a:t>
              </a:r>
              <a:endParaRPr lang="ko-KR" altLang="en-US" sz="105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89368" y="36624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68106" y="529875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925706" y="865797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934678" y="69783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842420" y="93298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814657" y="1201720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786895" y="1067351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276798" y="500617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6</a:t>
              </a:r>
              <a:endParaRPr lang="ko-KR" altLang="en-US" sz="105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295588" y="1033759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26862" y="66424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98" name="타원 97"/>
            <p:cNvSpPr/>
            <p:nvPr/>
          </p:nvSpPr>
          <p:spPr>
            <a:xfrm>
              <a:off x="2285853" y="2012270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9" name="타원 98"/>
            <p:cNvSpPr/>
            <p:nvPr/>
          </p:nvSpPr>
          <p:spPr>
            <a:xfrm>
              <a:off x="2285853" y="238178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0" name="타원 99"/>
            <p:cNvSpPr/>
            <p:nvPr/>
          </p:nvSpPr>
          <p:spPr>
            <a:xfrm>
              <a:off x="2285853" y="278489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2277358" y="3154407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03" name="직선 연결선 102"/>
            <p:cNvCxnSpPr>
              <a:stCxn id="11" idx="6"/>
              <a:endCxn id="98" idx="1"/>
            </p:cNvCxnSpPr>
            <p:nvPr/>
          </p:nvCxnSpPr>
          <p:spPr>
            <a:xfrm>
              <a:off x="1333444" y="433433"/>
              <a:ext cx="960541" cy="15886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12" idx="6"/>
              <a:endCxn id="98" idx="1"/>
            </p:cNvCxnSpPr>
            <p:nvPr/>
          </p:nvCxnSpPr>
          <p:spPr>
            <a:xfrm>
              <a:off x="1333444" y="769356"/>
              <a:ext cx="960541" cy="12527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14" idx="6"/>
              <a:endCxn id="98" idx="2"/>
            </p:cNvCxnSpPr>
            <p:nvPr/>
          </p:nvCxnSpPr>
          <p:spPr>
            <a:xfrm>
              <a:off x="1333444" y="1441201"/>
              <a:ext cx="952409" cy="6046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15" idx="7"/>
              <a:endCxn id="98" idx="2"/>
            </p:cNvCxnSpPr>
            <p:nvPr/>
          </p:nvCxnSpPr>
          <p:spPr>
            <a:xfrm>
              <a:off x="1325312" y="1753370"/>
              <a:ext cx="960541" cy="2924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12" idx="5"/>
              <a:endCxn id="99" idx="1"/>
            </p:cNvCxnSpPr>
            <p:nvPr/>
          </p:nvCxnSpPr>
          <p:spPr>
            <a:xfrm>
              <a:off x="1325312" y="793109"/>
              <a:ext cx="968672" cy="15985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13" idx="6"/>
              <a:endCxn id="99" idx="1"/>
            </p:cNvCxnSpPr>
            <p:nvPr/>
          </p:nvCxnSpPr>
          <p:spPr>
            <a:xfrm>
              <a:off x="1333444" y="1105278"/>
              <a:ext cx="960541" cy="12863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>
              <a:stCxn id="15" idx="6"/>
              <a:endCxn id="99" idx="1"/>
            </p:cNvCxnSpPr>
            <p:nvPr/>
          </p:nvCxnSpPr>
          <p:spPr>
            <a:xfrm>
              <a:off x="1333444" y="1777124"/>
              <a:ext cx="960541" cy="614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>
              <a:stCxn id="16" idx="6"/>
              <a:endCxn id="99" idx="2"/>
            </p:cNvCxnSpPr>
            <p:nvPr/>
          </p:nvCxnSpPr>
          <p:spPr>
            <a:xfrm>
              <a:off x="1333444" y="2113046"/>
              <a:ext cx="952409" cy="3023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>
              <a:stCxn id="14" idx="5"/>
              <a:endCxn id="100" idx="2"/>
            </p:cNvCxnSpPr>
            <p:nvPr/>
          </p:nvCxnSpPr>
          <p:spPr>
            <a:xfrm>
              <a:off x="1325312" y="1464954"/>
              <a:ext cx="960541" cy="13535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>
              <a:stCxn id="15" idx="5"/>
              <a:endCxn id="100" idx="2"/>
            </p:cNvCxnSpPr>
            <p:nvPr/>
          </p:nvCxnSpPr>
          <p:spPr>
            <a:xfrm>
              <a:off x="1325312" y="1800877"/>
              <a:ext cx="960541" cy="10176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>
              <a:stCxn id="17" idx="6"/>
              <a:endCxn id="100" idx="1"/>
            </p:cNvCxnSpPr>
            <p:nvPr/>
          </p:nvCxnSpPr>
          <p:spPr>
            <a:xfrm>
              <a:off x="1333444" y="2448969"/>
              <a:ext cx="960541" cy="3457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>
              <a:stCxn id="18" idx="6"/>
              <a:endCxn id="100" idx="2"/>
            </p:cNvCxnSpPr>
            <p:nvPr/>
          </p:nvCxnSpPr>
          <p:spPr>
            <a:xfrm>
              <a:off x="1333444" y="2818484"/>
              <a:ext cx="95240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>
              <a:stCxn id="16" idx="6"/>
              <a:endCxn id="101" idx="1"/>
            </p:cNvCxnSpPr>
            <p:nvPr/>
          </p:nvCxnSpPr>
          <p:spPr>
            <a:xfrm>
              <a:off x="1333444" y="2113046"/>
              <a:ext cx="952046" cy="10511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>
              <a:stCxn id="17" idx="6"/>
              <a:endCxn id="101" idx="2"/>
            </p:cNvCxnSpPr>
            <p:nvPr/>
          </p:nvCxnSpPr>
          <p:spPr>
            <a:xfrm>
              <a:off x="1333444" y="2448969"/>
              <a:ext cx="943914" cy="7390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>
              <a:stCxn id="18" idx="6"/>
              <a:endCxn id="101" idx="2"/>
            </p:cNvCxnSpPr>
            <p:nvPr/>
          </p:nvCxnSpPr>
          <p:spPr>
            <a:xfrm>
              <a:off x="1333444" y="2818484"/>
              <a:ext cx="943914" cy="3695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>
              <a:stCxn id="19" idx="6"/>
              <a:endCxn id="101" idx="2"/>
            </p:cNvCxnSpPr>
            <p:nvPr/>
          </p:nvCxnSpPr>
          <p:spPr>
            <a:xfrm>
              <a:off x="1333444" y="3154407"/>
              <a:ext cx="943914" cy="335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타원 137"/>
            <p:cNvSpPr/>
            <p:nvPr/>
          </p:nvSpPr>
          <p:spPr>
            <a:xfrm>
              <a:off x="3054699" y="222924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3043927" y="2852076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41" name="직선 연결선 140"/>
            <p:cNvCxnSpPr>
              <a:stCxn id="98" idx="6"/>
              <a:endCxn id="138" idx="2"/>
            </p:cNvCxnSpPr>
            <p:nvPr/>
          </p:nvCxnSpPr>
          <p:spPr>
            <a:xfrm>
              <a:off x="2341378" y="2045862"/>
              <a:ext cx="713322" cy="2169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>
              <a:stCxn id="99" idx="7"/>
              <a:endCxn id="138" idx="2"/>
            </p:cNvCxnSpPr>
            <p:nvPr/>
          </p:nvCxnSpPr>
          <p:spPr>
            <a:xfrm flipV="1">
              <a:off x="2333246" y="2262834"/>
              <a:ext cx="721453" cy="1287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>
              <a:stCxn id="100" idx="7"/>
              <a:endCxn id="138" idx="2"/>
            </p:cNvCxnSpPr>
            <p:nvPr/>
          </p:nvCxnSpPr>
          <p:spPr>
            <a:xfrm flipV="1">
              <a:off x="2333246" y="2262834"/>
              <a:ext cx="721453" cy="5318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>
              <a:stCxn id="101" idx="7"/>
              <a:endCxn id="138" idx="3"/>
            </p:cNvCxnSpPr>
            <p:nvPr/>
          </p:nvCxnSpPr>
          <p:spPr>
            <a:xfrm flipV="1">
              <a:off x="2324751" y="2286587"/>
              <a:ext cx="738080" cy="8776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>
              <a:stCxn id="98" idx="6"/>
              <a:endCxn id="139" idx="1"/>
            </p:cNvCxnSpPr>
            <p:nvPr/>
          </p:nvCxnSpPr>
          <p:spPr>
            <a:xfrm>
              <a:off x="2341378" y="2045862"/>
              <a:ext cx="710681" cy="8160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>
              <a:stCxn id="99" idx="6"/>
              <a:endCxn id="139" idx="2"/>
            </p:cNvCxnSpPr>
            <p:nvPr/>
          </p:nvCxnSpPr>
          <p:spPr>
            <a:xfrm>
              <a:off x="2341378" y="2415377"/>
              <a:ext cx="702550" cy="4702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>
              <a:stCxn id="100" idx="6"/>
              <a:endCxn id="139" idx="2"/>
            </p:cNvCxnSpPr>
            <p:nvPr/>
          </p:nvCxnSpPr>
          <p:spPr>
            <a:xfrm>
              <a:off x="2341378" y="2818484"/>
              <a:ext cx="702550" cy="67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>
              <a:stCxn id="101" idx="6"/>
              <a:endCxn id="139" idx="2"/>
            </p:cNvCxnSpPr>
            <p:nvPr/>
          </p:nvCxnSpPr>
          <p:spPr>
            <a:xfrm flipV="1">
              <a:off x="2332883" y="2885669"/>
              <a:ext cx="711045" cy="3023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2777078" y="2075119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879154" y="2377450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721553" y="264618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740343" y="278055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740343" y="221382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749316" y="234385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808072" y="254974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768106" y="2919262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cxnSp>
          <p:nvCxnSpPr>
            <p:cNvPr id="167" name="직선 연결선 166"/>
            <p:cNvCxnSpPr/>
            <p:nvPr/>
          </p:nvCxnSpPr>
          <p:spPr>
            <a:xfrm>
              <a:off x="3110224" y="2262834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3110224" y="2885669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3249036" y="217589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240539" y="2801115"/>
              <a:ext cx="196551" cy="2162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2</a:t>
              </a:r>
              <a:endParaRPr lang="ko-KR" altLang="en-US" sz="1050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048761" y="2814149"/>
              <a:ext cx="195348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e</a:t>
              </a:r>
              <a:endParaRPr lang="ko-KR" altLang="en-US" sz="1050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71973" y="2890384"/>
              <a:ext cx="17246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f</a:t>
              </a:r>
              <a:endParaRPr lang="ko-KR" altLang="en-US" sz="1050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888688" y="2952853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g</a:t>
              </a:r>
              <a:endParaRPr lang="ko-KR" altLang="en-US" sz="1050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916451" y="3082887"/>
              <a:ext cx="200165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h</a:t>
              </a:r>
              <a:endParaRPr lang="ko-KR" altLang="en-US" sz="1050" dirty="0"/>
            </a:p>
          </p:txBody>
        </p:sp>
        <p:sp>
          <p:nvSpPr>
            <p:cNvPr id="176" name="자유형 175"/>
            <p:cNvSpPr/>
            <p:nvPr/>
          </p:nvSpPr>
          <p:spPr>
            <a:xfrm>
              <a:off x="509179" y="391235"/>
              <a:ext cx="773041" cy="1253733"/>
            </a:xfrm>
            <a:custGeom>
              <a:avLst/>
              <a:gdLst>
                <a:gd name="connsiteX0" fmla="*/ 0 w 2005070"/>
                <a:gd name="connsiteY0" fmla="*/ 2687488 h 2687488"/>
                <a:gd name="connsiteX1" fmla="*/ 187287 w 2005070"/>
                <a:gd name="connsiteY1" fmla="*/ 1068009 h 2687488"/>
                <a:gd name="connsiteX2" fmla="*/ 1057620 w 2005070"/>
                <a:gd name="connsiteY2" fmla="*/ 120558 h 2687488"/>
                <a:gd name="connsiteX3" fmla="*/ 2005070 w 2005070"/>
                <a:gd name="connsiteY3" fmla="*/ 43440 h 268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070" h="2687488">
                  <a:moveTo>
                    <a:pt x="0" y="2687488"/>
                  </a:moveTo>
                  <a:cubicBezTo>
                    <a:pt x="5508" y="2091659"/>
                    <a:pt x="11017" y="1495831"/>
                    <a:pt x="187287" y="1068009"/>
                  </a:cubicBezTo>
                  <a:cubicBezTo>
                    <a:pt x="363557" y="640187"/>
                    <a:pt x="754656" y="291319"/>
                    <a:pt x="1057620" y="120558"/>
                  </a:cubicBezTo>
                  <a:cubicBezTo>
                    <a:pt x="1360584" y="-50204"/>
                    <a:pt x="1682827" y="-3382"/>
                    <a:pt x="2005070" y="4344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7" name="자유형 176"/>
            <p:cNvSpPr/>
            <p:nvPr/>
          </p:nvSpPr>
          <p:spPr>
            <a:xfrm>
              <a:off x="653593" y="760983"/>
              <a:ext cx="637122" cy="868567"/>
            </a:xfrm>
            <a:custGeom>
              <a:avLst/>
              <a:gdLst>
                <a:gd name="connsiteX0" fmla="*/ 0 w 1652530"/>
                <a:gd name="connsiteY0" fmla="*/ 1861850 h 1861850"/>
                <a:gd name="connsiteX1" fmla="*/ 275421 w 1652530"/>
                <a:gd name="connsiteY1" fmla="*/ 495759 h 1861850"/>
                <a:gd name="connsiteX2" fmla="*/ 1652530 w 1652530"/>
                <a:gd name="connsiteY2" fmla="*/ 0 h 186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861850">
                  <a:moveTo>
                    <a:pt x="0" y="1861850"/>
                  </a:moveTo>
                  <a:cubicBezTo>
                    <a:pt x="-1" y="1333958"/>
                    <a:pt x="-1" y="806067"/>
                    <a:pt x="275421" y="495759"/>
                  </a:cubicBezTo>
                  <a:cubicBezTo>
                    <a:pt x="550843" y="185451"/>
                    <a:pt x="1101686" y="92725"/>
                    <a:pt x="165253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9" name="자유형 178"/>
            <p:cNvSpPr/>
            <p:nvPr/>
          </p:nvSpPr>
          <p:spPr>
            <a:xfrm>
              <a:off x="759780" y="1088589"/>
              <a:ext cx="522440" cy="535822"/>
            </a:xfrm>
            <a:custGeom>
              <a:avLst/>
              <a:gdLst>
                <a:gd name="connsiteX0" fmla="*/ 0 w 1355075"/>
                <a:gd name="connsiteY0" fmla="*/ 1148582 h 1148582"/>
                <a:gd name="connsiteX1" fmla="*/ 352540 w 1355075"/>
                <a:gd name="connsiteY1" fmla="*/ 179097 h 1148582"/>
                <a:gd name="connsiteX2" fmla="*/ 1355075 w 1355075"/>
                <a:gd name="connsiteY2" fmla="*/ 2827 h 11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75" h="1148582">
                  <a:moveTo>
                    <a:pt x="0" y="1148582"/>
                  </a:moveTo>
                  <a:cubicBezTo>
                    <a:pt x="63347" y="759319"/>
                    <a:pt x="126694" y="370056"/>
                    <a:pt x="352540" y="179097"/>
                  </a:cubicBezTo>
                  <a:cubicBezTo>
                    <a:pt x="578386" y="-11862"/>
                    <a:pt x="966730" y="-4518"/>
                    <a:pt x="1355075" y="282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0" name="자유형 179"/>
            <p:cNvSpPr/>
            <p:nvPr/>
          </p:nvSpPr>
          <p:spPr>
            <a:xfrm>
              <a:off x="504931" y="1268673"/>
              <a:ext cx="794279" cy="520200"/>
            </a:xfrm>
            <a:custGeom>
              <a:avLst/>
              <a:gdLst>
                <a:gd name="connsiteX0" fmla="*/ 0 w 2060155"/>
                <a:gd name="connsiteY0" fmla="*/ 1115094 h 1115094"/>
                <a:gd name="connsiteX1" fmla="*/ 683046 w 2060155"/>
                <a:gd name="connsiteY1" fmla="*/ 35441 h 1115094"/>
                <a:gd name="connsiteX2" fmla="*/ 2060155 w 2060155"/>
                <a:gd name="connsiteY2" fmla="*/ 365947 h 111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155" h="1115094">
                  <a:moveTo>
                    <a:pt x="0" y="1115094"/>
                  </a:moveTo>
                  <a:cubicBezTo>
                    <a:pt x="169843" y="637696"/>
                    <a:pt x="339687" y="160299"/>
                    <a:pt x="683046" y="35441"/>
                  </a:cubicBezTo>
                  <a:cubicBezTo>
                    <a:pt x="1026405" y="-89417"/>
                    <a:pt x="1543280" y="138265"/>
                    <a:pt x="2060155" y="3659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1" name="자유형 180"/>
            <p:cNvSpPr/>
            <p:nvPr/>
          </p:nvSpPr>
          <p:spPr>
            <a:xfrm>
              <a:off x="666335" y="1603676"/>
              <a:ext cx="624379" cy="169779"/>
            </a:xfrm>
            <a:custGeom>
              <a:avLst/>
              <a:gdLst>
                <a:gd name="connsiteX0" fmla="*/ 0 w 1619480"/>
                <a:gd name="connsiteY0" fmla="*/ 363936 h 363936"/>
                <a:gd name="connsiteX1" fmla="*/ 782198 w 1619480"/>
                <a:gd name="connsiteY1" fmla="*/ 379 h 363936"/>
                <a:gd name="connsiteX2" fmla="*/ 1619480 w 1619480"/>
                <a:gd name="connsiteY2" fmla="*/ 308851 h 36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480" h="363936">
                  <a:moveTo>
                    <a:pt x="0" y="363936"/>
                  </a:moveTo>
                  <a:cubicBezTo>
                    <a:pt x="256142" y="186748"/>
                    <a:pt x="512285" y="9560"/>
                    <a:pt x="782198" y="379"/>
                  </a:cubicBezTo>
                  <a:cubicBezTo>
                    <a:pt x="1052111" y="-8802"/>
                    <a:pt x="1335795" y="150024"/>
                    <a:pt x="1619480" y="30885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2" name="자유형 181"/>
            <p:cNvSpPr/>
            <p:nvPr/>
          </p:nvSpPr>
          <p:spPr>
            <a:xfrm>
              <a:off x="776770" y="1773455"/>
              <a:ext cx="501202" cy="308367"/>
            </a:xfrm>
            <a:custGeom>
              <a:avLst/>
              <a:gdLst>
                <a:gd name="connsiteX0" fmla="*/ 0 w 1299990"/>
                <a:gd name="connsiteY0" fmla="*/ 0 h 661012"/>
                <a:gd name="connsiteX1" fmla="*/ 683046 w 1299990"/>
                <a:gd name="connsiteY1" fmla="*/ 121185 h 661012"/>
                <a:gd name="connsiteX2" fmla="*/ 1299990 w 1299990"/>
                <a:gd name="connsiteY2" fmla="*/ 661012 h 66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9990" h="661012">
                  <a:moveTo>
                    <a:pt x="0" y="0"/>
                  </a:moveTo>
                  <a:cubicBezTo>
                    <a:pt x="233190" y="5508"/>
                    <a:pt x="466381" y="11016"/>
                    <a:pt x="683046" y="121185"/>
                  </a:cubicBezTo>
                  <a:cubicBezTo>
                    <a:pt x="899711" y="231354"/>
                    <a:pt x="1099850" y="446183"/>
                    <a:pt x="1299990" y="6610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3" name="자유형 182"/>
            <p:cNvSpPr/>
            <p:nvPr/>
          </p:nvSpPr>
          <p:spPr>
            <a:xfrm>
              <a:off x="513426" y="1907080"/>
              <a:ext cx="768793" cy="539642"/>
            </a:xfrm>
            <a:custGeom>
              <a:avLst/>
              <a:gdLst>
                <a:gd name="connsiteX0" fmla="*/ 0 w 1994053"/>
                <a:gd name="connsiteY0" fmla="*/ 0 h 1156771"/>
                <a:gd name="connsiteX1" fmla="*/ 550843 w 1994053"/>
                <a:gd name="connsiteY1" fmla="*/ 892367 h 1156771"/>
                <a:gd name="connsiteX2" fmla="*/ 1994053 w 1994053"/>
                <a:gd name="connsiteY2" fmla="*/ 1156771 h 115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4053" h="1156771">
                  <a:moveTo>
                    <a:pt x="0" y="0"/>
                  </a:moveTo>
                  <a:cubicBezTo>
                    <a:pt x="109250" y="349786"/>
                    <a:pt x="218501" y="699572"/>
                    <a:pt x="550843" y="892367"/>
                  </a:cubicBezTo>
                  <a:cubicBezTo>
                    <a:pt x="883185" y="1085162"/>
                    <a:pt x="1438619" y="1120966"/>
                    <a:pt x="1994053" y="1156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4" name="자유형 183"/>
            <p:cNvSpPr/>
            <p:nvPr/>
          </p:nvSpPr>
          <p:spPr>
            <a:xfrm>
              <a:off x="645098" y="1912220"/>
              <a:ext cx="637122" cy="906889"/>
            </a:xfrm>
            <a:custGeom>
              <a:avLst/>
              <a:gdLst>
                <a:gd name="connsiteX0" fmla="*/ 0 w 1652530"/>
                <a:gd name="connsiteY0" fmla="*/ 0 h 1943996"/>
                <a:gd name="connsiteX1" fmla="*/ 374573 w 1652530"/>
                <a:gd name="connsiteY1" fmla="*/ 1641513 h 1943996"/>
                <a:gd name="connsiteX2" fmla="*/ 1652530 w 1652530"/>
                <a:gd name="connsiteY2" fmla="*/ 1938969 h 194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943996">
                  <a:moveTo>
                    <a:pt x="0" y="0"/>
                  </a:moveTo>
                  <a:cubicBezTo>
                    <a:pt x="49575" y="659176"/>
                    <a:pt x="99151" y="1318352"/>
                    <a:pt x="374573" y="1641513"/>
                  </a:cubicBezTo>
                  <a:cubicBezTo>
                    <a:pt x="649995" y="1964674"/>
                    <a:pt x="1151262" y="1951821"/>
                    <a:pt x="1652530" y="19389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5" name="자유형 184"/>
            <p:cNvSpPr/>
            <p:nvPr/>
          </p:nvSpPr>
          <p:spPr>
            <a:xfrm>
              <a:off x="751285" y="1907080"/>
              <a:ext cx="526687" cy="1276563"/>
            </a:xfrm>
            <a:custGeom>
              <a:avLst/>
              <a:gdLst>
                <a:gd name="connsiteX0" fmla="*/ 0 w 1366091"/>
                <a:gd name="connsiteY0" fmla="*/ 0 h 2736426"/>
                <a:gd name="connsiteX1" fmla="*/ 385590 w 1366091"/>
                <a:gd name="connsiteY1" fmla="*/ 2346593 h 2736426"/>
                <a:gd name="connsiteX2" fmla="*/ 1366091 w 1366091"/>
                <a:gd name="connsiteY2" fmla="*/ 2710150 h 273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6091" h="2736426">
                  <a:moveTo>
                    <a:pt x="0" y="0"/>
                  </a:moveTo>
                  <a:cubicBezTo>
                    <a:pt x="78954" y="947450"/>
                    <a:pt x="157908" y="1894901"/>
                    <a:pt x="385590" y="2346593"/>
                  </a:cubicBezTo>
                  <a:cubicBezTo>
                    <a:pt x="613272" y="2798285"/>
                    <a:pt x="989681" y="2754217"/>
                    <a:pt x="1366091" y="27101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96753"/>
              </p:ext>
            </p:extLst>
          </p:nvPr>
        </p:nvGraphicFramePr>
        <p:xfrm>
          <a:off x="5744369" y="116632"/>
          <a:ext cx="1167891" cy="419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2" name="수식" r:id="rId3" imgW="495000" imgH="177480" progId="Equation.3">
                  <p:embed/>
                </p:oleObj>
              </mc:Choice>
              <mc:Fallback>
                <p:oleObj name="수식" r:id="rId3" imgW="49500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4369" y="116632"/>
                        <a:ext cx="1167891" cy="419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56297"/>
              </p:ext>
            </p:extLst>
          </p:nvPr>
        </p:nvGraphicFramePr>
        <p:xfrm>
          <a:off x="3906247" y="1269750"/>
          <a:ext cx="4914225" cy="234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3" name="수식" r:id="rId5" imgW="3695400" imgH="1765080" progId="Equation.3">
                  <p:embed/>
                </p:oleObj>
              </mc:Choice>
              <mc:Fallback>
                <p:oleObj name="수식" r:id="rId5" imgW="3695400" imgH="1765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247" y="1269750"/>
                        <a:ext cx="4914225" cy="2348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직선 화살표 연결선 33"/>
          <p:cNvCxnSpPr/>
          <p:nvPr/>
        </p:nvCxnSpPr>
        <p:spPr>
          <a:xfrm flipH="1">
            <a:off x="4184774" y="437216"/>
            <a:ext cx="1539354" cy="14116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1" idx="2"/>
          </p:cNvCxnSpPr>
          <p:nvPr/>
        </p:nvCxnSpPr>
        <p:spPr>
          <a:xfrm flipH="1">
            <a:off x="5364088" y="535875"/>
            <a:ext cx="964226" cy="13129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588224" y="471330"/>
            <a:ext cx="504056" cy="819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6948264" y="437216"/>
            <a:ext cx="1584176" cy="853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아래쪽 화살표 88"/>
          <p:cNvSpPr/>
          <p:nvPr/>
        </p:nvSpPr>
        <p:spPr>
          <a:xfrm>
            <a:off x="6228184" y="3645024"/>
            <a:ext cx="36004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287268"/>
              </p:ext>
            </p:extLst>
          </p:nvPr>
        </p:nvGraphicFramePr>
        <p:xfrm>
          <a:off x="4681538" y="4005263"/>
          <a:ext cx="3294062" cy="234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4" name="수식" r:id="rId7" imgW="2476440" imgH="1765080" progId="Equation.3">
                  <p:embed/>
                </p:oleObj>
              </mc:Choice>
              <mc:Fallback>
                <p:oleObj name="수식" r:id="rId7" imgW="2476440" imgH="1765080" progId="Equation.3">
                  <p:embed/>
                  <p:pic>
                    <p:nvPicPr>
                      <p:cNvPr id="0" name="개체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538" y="4005263"/>
                        <a:ext cx="3294062" cy="234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16142"/>
              </p:ext>
            </p:extLst>
          </p:nvPr>
        </p:nvGraphicFramePr>
        <p:xfrm>
          <a:off x="4888938" y="5949280"/>
          <a:ext cx="19145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5" name="수식" r:id="rId9" imgW="812520" imgH="177480" progId="Equation.3">
                  <p:embed/>
                </p:oleObj>
              </mc:Choice>
              <mc:Fallback>
                <p:oleObj name="수식" r:id="rId9" imgW="812520" imgH="177480" progId="Equation.3">
                  <p:embed/>
                  <p:pic>
                    <p:nvPicPr>
                      <p:cNvPr id="0" name="개체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8938" y="5949280"/>
                        <a:ext cx="19145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2" name="그룹 141"/>
          <p:cNvGrpSpPr/>
          <p:nvPr/>
        </p:nvGrpSpPr>
        <p:grpSpPr>
          <a:xfrm>
            <a:off x="395536" y="4871707"/>
            <a:ext cx="369166" cy="405228"/>
            <a:chOff x="605631" y="2924944"/>
            <a:chExt cx="654001" cy="652624"/>
          </a:xfrm>
        </p:grpSpPr>
        <p:sp>
          <p:nvSpPr>
            <p:cNvPr id="286" name="직사각형 285"/>
            <p:cNvSpPr/>
            <p:nvPr/>
          </p:nvSpPr>
          <p:spPr>
            <a:xfrm>
              <a:off x="605631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7" name="직사각형 286"/>
            <p:cNvSpPr/>
            <p:nvPr/>
          </p:nvSpPr>
          <p:spPr>
            <a:xfrm>
              <a:off x="826207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8" name="직사각형 287"/>
            <p:cNvSpPr/>
            <p:nvPr/>
          </p:nvSpPr>
          <p:spPr>
            <a:xfrm>
              <a:off x="1043608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9" name="직사각형 288"/>
            <p:cNvSpPr/>
            <p:nvPr/>
          </p:nvSpPr>
          <p:spPr>
            <a:xfrm>
              <a:off x="605631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826207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91" name="직사각형 290"/>
            <p:cNvSpPr/>
            <p:nvPr/>
          </p:nvSpPr>
          <p:spPr>
            <a:xfrm>
              <a:off x="1043608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92" name="직사각형 291"/>
            <p:cNvSpPr/>
            <p:nvPr/>
          </p:nvSpPr>
          <p:spPr>
            <a:xfrm>
              <a:off x="605631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93" name="직사각형 292"/>
            <p:cNvSpPr/>
            <p:nvPr/>
          </p:nvSpPr>
          <p:spPr>
            <a:xfrm>
              <a:off x="826207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94" name="직사각형 293"/>
            <p:cNvSpPr/>
            <p:nvPr/>
          </p:nvSpPr>
          <p:spPr>
            <a:xfrm>
              <a:off x="1043608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144" name="타원 143"/>
          <p:cNvSpPr/>
          <p:nvPr/>
        </p:nvSpPr>
        <p:spPr>
          <a:xfrm>
            <a:off x="1205911" y="3698099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5" name="타원 144"/>
          <p:cNvSpPr/>
          <p:nvPr/>
        </p:nvSpPr>
        <p:spPr>
          <a:xfrm>
            <a:off x="1205911" y="4034021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7" name="타원 146"/>
          <p:cNvSpPr/>
          <p:nvPr/>
        </p:nvSpPr>
        <p:spPr>
          <a:xfrm>
            <a:off x="1205911" y="4369944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9" name="타원 148"/>
          <p:cNvSpPr/>
          <p:nvPr/>
        </p:nvSpPr>
        <p:spPr>
          <a:xfrm>
            <a:off x="1205911" y="4705867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1" name="타원 150"/>
          <p:cNvSpPr/>
          <p:nvPr/>
        </p:nvSpPr>
        <p:spPr>
          <a:xfrm>
            <a:off x="1205911" y="5041789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2" name="타원 151"/>
          <p:cNvSpPr/>
          <p:nvPr/>
        </p:nvSpPr>
        <p:spPr>
          <a:xfrm>
            <a:off x="1205911" y="5377712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4" name="타원 153"/>
          <p:cNvSpPr/>
          <p:nvPr/>
        </p:nvSpPr>
        <p:spPr>
          <a:xfrm>
            <a:off x="1205911" y="5713635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5" name="타원 154"/>
          <p:cNvSpPr/>
          <p:nvPr/>
        </p:nvSpPr>
        <p:spPr>
          <a:xfrm>
            <a:off x="1205911" y="6083150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7" name="타원 156"/>
          <p:cNvSpPr/>
          <p:nvPr/>
        </p:nvSpPr>
        <p:spPr>
          <a:xfrm>
            <a:off x="1205911" y="6419072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89" name="타원 188"/>
          <p:cNvSpPr/>
          <p:nvPr/>
        </p:nvSpPr>
        <p:spPr>
          <a:xfrm>
            <a:off x="3001481" y="3866060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0" name="타원 189"/>
          <p:cNvSpPr/>
          <p:nvPr/>
        </p:nvSpPr>
        <p:spPr>
          <a:xfrm>
            <a:off x="3001481" y="4403536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215" name="직선 연결선 214"/>
          <p:cNvCxnSpPr>
            <a:stCxn id="189" idx="6"/>
          </p:cNvCxnSpPr>
          <p:nvPr/>
        </p:nvCxnSpPr>
        <p:spPr>
          <a:xfrm>
            <a:off x="3057006" y="3899652"/>
            <a:ext cx="111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/>
          <p:cNvCxnSpPr>
            <a:stCxn id="190" idx="6"/>
          </p:cNvCxnSpPr>
          <p:nvPr/>
        </p:nvCxnSpPr>
        <p:spPr>
          <a:xfrm>
            <a:off x="3057006" y="4437128"/>
            <a:ext cx="138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3204790" y="3798875"/>
            <a:ext cx="196551" cy="216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6</a:t>
            </a:r>
            <a:endParaRPr lang="ko-KR" altLang="en-US" sz="1050" dirty="0"/>
          </a:p>
        </p:txBody>
      </p:sp>
      <p:sp>
        <p:nvSpPr>
          <p:cNvPr id="229" name="TextBox 228"/>
          <p:cNvSpPr txBox="1"/>
          <p:nvPr/>
        </p:nvSpPr>
        <p:spPr>
          <a:xfrm>
            <a:off x="3223580" y="4332017"/>
            <a:ext cx="196551" cy="216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51" name="타원 250"/>
          <p:cNvSpPr/>
          <p:nvPr/>
        </p:nvSpPr>
        <p:spPr>
          <a:xfrm>
            <a:off x="2982691" y="5527500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52" name="타원 251"/>
          <p:cNvSpPr/>
          <p:nvPr/>
        </p:nvSpPr>
        <p:spPr>
          <a:xfrm>
            <a:off x="2971919" y="6150334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269" name="직선 연결선 268"/>
          <p:cNvCxnSpPr/>
          <p:nvPr/>
        </p:nvCxnSpPr>
        <p:spPr>
          <a:xfrm>
            <a:off x="3038216" y="5561092"/>
            <a:ext cx="1110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/>
          <p:nvPr/>
        </p:nvCxnSpPr>
        <p:spPr>
          <a:xfrm>
            <a:off x="3038216" y="6183927"/>
            <a:ext cx="1110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3177028" y="5474154"/>
            <a:ext cx="196551" cy="216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0</a:t>
            </a:r>
            <a:endParaRPr lang="ko-KR" altLang="en-US" sz="1050" dirty="0"/>
          </a:p>
        </p:txBody>
      </p:sp>
      <p:sp>
        <p:nvSpPr>
          <p:cNvPr id="272" name="TextBox 271"/>
          <p:cNvSpPr txBox="1"/>
          <p:nvPr/>
        </p:nvSpPr>
        <p:spPr>
          <a:xfrm>
            <a:off x="3168531" y="6099373"/>
            <a:ext cx="196551" cy="2162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2</a:t>
            </a:r>
            <a:endParaRPr lang="ko-KR" altLang="en-US" sz="1050" dirty="0"/>
          </a:p>
        </p:txBody>
      </p:sp>
      <p:sp>
        <p:nvSpPr>
          <p:cNvPr id="277" name="자유형 276"/>
          <p:cNvSpPr/>
          <p:nvPr/>
        </p:nvSpPr>
        <p:spPr>
          <a:xfrm>
            <a:off x="437171" y="3689493"/>
            <a:ext cx="773041" cy="1253733"/>
          </a:xfrm>
          <a:custGeom>
            <a:avLst/>
            <a:gdLst>
              <a:gd name="connsiteX0" fmla="*/ 0 w 2005070"/>
              <a:gd name="connsiteY0" fmla="*/ 2687488 h 2687488"/>
              <a:gd name="connsiteX1" fmla="*/ 187287 w 2005070"/>
              <a:gd name="connsiteY1" fmla="*/ 1068009 h 2687488"/>
              <a:gd name="connsiteX2" fmla="*/ 1057620 w 2005070"/>
              <a:gd name="connsiteY2" fmla="*/ 120558 h 2687488"/>
              <a:gd name="connsiteX3" fmla="*/ 2005070 w 2005070"/>
              <a:gd name="connsiteY3" fmla="*/ 43440 h 268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070" h="2687488">
                <a:moveTo>
                  <a:pt x="0" y="2687488"/>
                </a:moveTo>
                <a:cubicBezTo>
                  <a:pt x="5508" y="2091659"/>
                  <a:pt x="11017" y="1495831"/>
                  <a:pt x="187287" y="1068009"/>
                </a:cubicBezTo>
                <a:cubicBezTo>
                  <a:pt x="363557" y="640187"/>
                  <a:pt x="754656" y="291319"/>
                  <a:pt x="1057620" y="120558"/>
                </a:cubicBezTo>
                <a:cubicBezTo>
                  <a:pt x="1360584" y="-50204"/>
                  <a:pt x="1682827" y="-3382"/>
                  <a:pt x="2005070" y="434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78" name="자유형 277"/>
          <p:cNvSpPr/>
          <p:nvPr/>
        </p:nvSpPr>
        <p:spPr>
          <a:xfrm>
            <a:off x="581585" y="4059241"/>
            <a:ext cx="637122" cy="868567"/>
          </a:xfrm>
          <a:custGeom>
            <a:avLst/>
            <a:gdLst>
              <a:gd name="connsiteX0" fmla="*/ 0 w 1652530"/>
              <a:gd name="connsiteY0" fmla="*/ 1861850 h 1861850"/>
              <a:gd name="connsiteX1" fmla="*/ 275421 w 1652530"/>
              <a:gd name="connsiteY1" fmla="*/ 495759 h 1861850"/>
              <a:gd name="connsiteX2" fmla="*/ 1652530 w 1652530"/>
              <a:gd name="connsiteY2" fmla="*/ 0 h 186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530" h="1861850">
                <a:moveTo>
                  <a:pt x="0" y="1861850"/>
                </a:moveTo>
                <a:cubicBezTo>
                  <a:pt x="-1" y="1333958"/>
                  <a:pt x="-1" y="806067"/>
                  <a:pt x="275421" y="495759"/>
                </a:cubicBezTo>
                <a:cubicBezTo>
                  <a:pt x="550843" y="185451"/>
                  <a:pt x="1101686" y="92725"/>
                  <a:pt x="165253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79" name="자유형 278"/>
          <p:cNvSpPr/>
          <p:nvPr/>
        </p:nvSpPr>
        <p:spPr>
          <a:xfrm>
            <a:off x="687772" y="4386847"/>
            <a:ext cx="522440" cy="535822"/>
          </a:xfrm>
          <a:custGeom>
            <a:avLst/>
            <a:gdLst>
              <a:gd name="connsiteX0" fmla="*/ 0 w 1355075"/>
              <a:gd name="connsiteY0" fmla="*/ 1148582 h 1148582"/>
              <a:gd name="connsiteX1" fmla="*/ 352540 w 1355075"/>
              <a:gd name="connsiteY1" fmla="*/ 179097 h 1148582"/>
              <a:gd name="connsiteX2" fmla="*/ 1355075 w 1355075"/>
              <a:gd name="connsiteY2" fmla="*/ 2827 h 11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5075" h="1148582">
                <a:moveTo>
                  <a:pt x="0" y="1148582"/>
                </a:moveTo>
                <a:cubicBezTo>
                  <a:pt x="63347" y="759319"/>
                  <a:pt x="126694" y="370056"/>
                  <a:pt x="352540" y="179097"/>
                </a:cubicBezTo>
                <a:cubicBezTo>
                  <a:pt x="578386" y="-11862"/>
                  <a:pt x="966730" y="-4518"/>
                  <a:pt x="1355075" y="28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0" name="자유형 279"/>
          <p:cNvSpPr/>
          <p:nvPr/>
        </p:nvSpPr>
        <p:spPr>
          <a:xfrm>
            <a:off x="432923" y="4566931"/>
            <a:ext cx="794279" cy="520200"/>
          </a:xfrm>
          <a:custGeom>
            <a:avLst/>
            <a:gdLst>
              <a:gd name="connsiteX0" fmla="*/ 0 w 2060155"/>
              <a:gd name="connsiteY0" fmla="*/ 1115094 h 1115094"/>
              <a:gd name="connsiteX1" fmla="*/ 683046 w 2060155"/>
              <a:gd name="connsiteY1" fmla="*/ 35441 h 1115094"/>
              <a:gd name="connsiteX2" fmla="*/ 2060155 w 2060155"/>
              <a:gd name="connsiteY2" fmla="*/ 365947 h 11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0155" h="1115094">
                <a:moveTo>
                  <a:pt x="0" y="1115094"/>
                </a:moveTo>
                <a:cubicBezTo>
                  <a:pt x="169843" y="637696"/>
                  <a:pt x="339687" y="160299"/>
                  <a:pt x="683046" y="35441"/>
                </a:cubicBezTo>
                <a:cubicBezTo>
                  <a:pt x="1026405" y="-89417"/>
                  <a:pt x="1543280" y="138265"/>
                  <a:pt x="2060155" y="36594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1" name="자유형 280"/>
          <p:cNvSpPr/>
          <p:nvPr/>
        </p:nvSpPr>
        <p:spPr>
          <a:xfrm>
            <a:off x="594327" y="4901934"/>
            <a:ext cx="624379" cy="169779"/>
          </a:xfrm>
          <a:custGeom>
            <a:avLst/>
            <a:gdLst>
              <a:gd name="connsiteX0" fmla="*/ 0 w 1619480"/>
              <a:gd name="connsiteY0" fmla="*/ 363936 h 363936"/>
              <a:gd name="connsiteX1" fmla="*/ 782198 w 1619480"/>
              <a:gd name="connsiteY1" fmla="*/ 379 h 363936"/>
              <a:gd name="connsiteX2" fmla="*/ 1619480 w 1619480"/>
              <a:gd name="connsiteY2" fmla="*/ 308851 h 36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480" h="363936">
                <a:moveTo>
                  <a:pt x="0" y="363936"/>
                </a:moveTo>
                <a:cubicBezTo>
                  <a:pt x="256142" y="186748"/>
                  <a:pt x="512285" y="9560"/>
                  <a:pt x="782198" y="379"/>
                </a:cubicBezTo>
                <a:cubicBezTo>
                  <a:pt x="1052111" y="-8802"/>
                  <a:pt x="1335795" y="150024"/>
                  <a:pt x="1619480" y="308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2" name="자유형 281"/>
          <p:cNvSpPr/>
          <p:nvPr/>
        </p:nvSpPr>
        <p:spPr>
          <a:xfrm>
            <a:off x="704762" y="5071713"/>
            <a:ext cx="501202" cy="308367"/>
          </a:xfrm>
          <a:custGeom>
            <a:avLst/>
            <a:gdLst>
              <a:gd name="connsiteX0" fmla="*/ 0 w 1299990"/>
              <a:gd name="connsiteY0" fmla="*/ 0 h 661012"/>
              <a:gd name="connsiteX1" fmla="*/ 683046 w 1299990"/>
              <a:gd name="connsiteY1" fmla="*/ 121185 h 661012"/>
              <a:gd name="connsiteX2" fmla="*/ 1299990 w 1299990"/>
              <a:gd name="connsiteY2" fmla="*/ 661012 h 66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9990" h="661012">
                <a:moveTo>
                  <a:pt x="0" y="0"/>
                </a:moveTo>
                <a:cubicBezTo>
                  <a:pt x="233190" y="5508"/>
                  <a:pt x="466381" y="11016"/>
                  <a:pt x="683046" y="121185"/>
                </a:cubicBezTo>
                <a:cubicBezTo>
                  <a:pt x="899711" y="231354"/>
                  <a:pt x="1099850" y="446183"/>
                  <a:pt x="1299990" y="6610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3" name="자유형 282"/>
          <p:cNvSpPr/>
          <p:nvPr/>
        </p:nvSpPr>
        <p:spPr>
          <a:xfrm>
            <a:off x="441418" y="5205338"/>
            <a:ext cx="768793" cy="539642"/>
          </a:xfrm>
          <a:custGeom>
            <a:avLst/>
            <a:gdLst>
              <a:gd name="connsiteX0" fmla="*/ 0 w 1994053"/>
              <a:gd name="connsiteY0" fmla="*/ 0 h 1156771"/>
              <a:gd name="connsiteX1" fmla="*/ 550843 w 1994053"/>
              <a:gd name="connsiteY1" fmla="*/ 892367 h 1156771"/>
              <a:gd name="connsiteX2" fmla="*/ 1994053 w 1994053"/>
              <a:gd name="connsiteY2" fmla="*/ 1156771 h 11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4053" h="1156771">
                <a:moveTo>
                  <a:pt x="0" y="0"/>
                </a:moveTo>
                <a:cubicBezTo>
                  <a:pt x="109250" y="349786"/>
                  <a:pt x="218501" y="699572"/>
                  <a:pt x="550843" y="892367"/>
                </a:cubicBezTo>
                <a:cubicBezTo>
                  <a:pt x="883185" y="1085162"/>
                  <a:pt x="1438619" y="1120966"/>
                  <a:pt x="1994053" y="11567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4" name="자유형 283"/>
          <p:cNvSpPr/>
          <p:nvPr/>
        </p:nvSpPr>
        <p:spPr>
          <a:xfrm>
            <a:off x="573090" y="5210478"/>
            <a:ext cx="637122" cy="906889"/>
          </a:xfrm>
          <a:custGeom>
            <a:avLst/>
            <a:gdLst>
              <a:gd name="connsiteX0" fmla="*/ 0 w 1652530"/>
              <a:gd name="connsiteY0" fmla="*/ 0 h 1943996"/>
              <a:gd name="connsiteX1" fmla="*/ 374573 w 1652530"/>
              <a:gd name="connsiteY1" fmla="*/ 1641513 h 1943996"/>
              <a:gd name="connsiteX2" fmla="*/ 1652530 w 1652530"/>
              <a:gd name="connsiteY2" fmla="*/ 1938969 h 194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530" h="1943996">
                <a:moveTo>
                  <a:pt x="0" y="0"/>
                </a:moveTo>
                <a:cubicBezTo>
                  <a:pt x="49575" y="659176"/>
                  <a:pt x="99151" y="1318352"/>
                  <a:pt x="374573" y="1641513"/>
                </a:cubicBezTo>
                <a:cubicBezTo>
                  <a:pt x="649995" y="1964674"/>
                  <a:pt x="1151262" y="1951821"/>
                  <a:pt x="1652530" y="19389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5" name="자유형 284"/>
          <p:cNvSpPr/>
          <p:nvPr/>
        </p:nvSpPr>
        <p:spPr>
          <a:xfrm>
            <a:off x="679277" y="5205338"/>
            <a:ext cx="526687" cy="1276563"/>
          </a:xfrm>
          <a:custGeom>
            <a:avLst/>
            <a:gdLst>
              <a:gd name="connsiteX0" fmla="*/ 0 w 1366091"/>
              <a:gd name="connsiteY0" fmla="*/ 0 h 2736426"/>
              <a:gd name="connsiteX1" fmla="*/ 385590 w 1366091"/>
              <a:gd name="connsiteY1" fmla="*/ 2346593 h 2736426"/>
              <a:gd name="connsiteX2" fmla="*/ 1366091 w 1366091"/>
              <a:gd name="connsiteY2" fmla="*/ 2710150 h 273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091" h="2736426">
                <a:moveTo>
                  <a:pt x="0" y="0"/>
                </a:moveTo>
                <a:cubicBezTo>
                  <a:pt x="78954" y="947450"/>
                  <a:pt x="157908" y="1894901"/>
                  <a:pt x="385590" y="2346593"/>
                </a:cubicBezTo>
                <a:cubicBezTo>
                  <a:pt x="613272" y="2798285"/>
                  <a:pt x="989681" y="2754217"/>
                  <a:pt x="1366091" y="27101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65" name="직선 연결선 64"/>
          <p:cNvCxnSpPr>
            <a:stCxn id="144" idx="6"/>
            <a:endCxn id="189" idx="2"/>
          </p:cNvCxnSpPr>
          <p:nvPr/>
        </p:nvCxnSpPr>
        <p:spPr>
          <a:xfrm>
            <a:off x="1261435" y="3731692"/>
            <a:ext cx="1740046" cy="167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145" idx="6"/>
            <a:endCxn id="189" idx="3"/>
          </p:cNvCxnSpPr>
          <p:nvPr/>
        </p:nvCxnSpPr>
        <p:spPr>
          <a:xfrm flipV="1">
            <a:off x="1261435" y="3923406"/>
            <a:ext cx="1748177" cy="144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147" idx="6"/>
            <a:endCxn id="189" idx="3"/>
          </p:cNvCxnSpPr>
          <p:nvPr/>
        </p:nvCxnSpPr>
        <p:spPr>
          <a:xfrm flipV="1">
            <a:off x="1261435" y="3923406"/>
            <a:ext cx="1748177" cy="480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149" idx="6"/>
            <a:endCxn id="189" idx="3"/>
          </p:cNvCxnSpPr>
          <p:nvPr/>
        </p:nvCxnSpPr>
        <p:spPr>
          <a:xfrm flipV="1">
            <a:off x="1261435" y="3923406"/>
            <a:ext cx="1748177" cy="816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151" idx="7"/>
            <a:endCxn id="189" idx="4"/>
          </p:cNvCxnSpPr>
          <p:nvPr/>
        </p:nvCxnSpPr>
        <p:spPr>
          <a:xfrm flipV="1">
            <a:off x="1253304" y="3933245"/>
            <a:ext cx="1775939" cy="1118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stCxn id="152" idx="7"/>
            <a:endCxn id="189" idx="3"/>
          </p:cNvCxnSpPr>
          <p:nvPr/>
        </p:nvCxnSpPr>
        <p:spPr>
          <a:xfrm flipV="1">
            <a:off x="1253304" y="3923406"/>
            <a:ext cx="1756308" cy="146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154" idx="7"/>
            <a:endCxn id="189" idx="3"/>
          </p:cNvCxnSpPr>
          <p:nvPr/>
        </p:nvCxnSpPr>
        <p:spPr>
          <a:xfrm flipV="1">
            <a:off x="1253304" y="3923406"/>
            <a:ext cx="1756308" cy="180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155" idx="7"/>
            <a:endCxn id="189" idx="4"/>
          </p:cNvCxnSpPr>
          <p:nvPr/>
        </p:nvCxnSpPr>
        <p:spPr>
          <a:xfrm flipV="1">
            <a:off x="1253304" y="3933245"/>
            <a:ext cx="1775939" cy="2159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157" idx="7"/>
            <a:endCxn id="189" idx="4"/>
          </p:cNvCxnSpPr>
          <p:nvPr/>
        </p:nvCxnSpPr>
        <p:spPr>
          <a:xfrm flipV="1">
            <a:off x="1253304" y="3933245"/>
            <a:ext cx="1775939" cy="249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1763688" y="3572833"/>
            <a:ext cx="194143" cy="216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a</a:t>
            </a:r>
            <a:endParaRPr lang="ko-KR" altLang="en-US" sz="1050" dirty="0"/>
          </a:p>
        </p:txBody>
      </p:sp>
      <p:sp>
        <p:nvSpPr>
          <p:cNvPr id="187" name="TextBox 186"/>
          <p:cNvSpPr txBox="1"/>
          <p:nvPr/>
        </p:nvSpPr>
        <p:spPr>
          <a:xfrm>
            <a:off x="1763688" y="3788857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</a:t>
            </a:r>
            <a:endParaRPr lang="ko-KR" altLang="en-US" sz="1050" dirty="0"/>
          </a:p>
        </p:txBody>
      </p:sp>
      <p:sp>
        <p:nvSpPr>
          <p:cNvPr id="188" name="TextBox 187"/>
          <p:cNvSpPr txBox="1"/>
          <p:nvPr/>
        </p:nvSpPr>
        <p:spPr>
          <a:xfrm>
            <a:off x="1763688" y="4039180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0</a:t>
            </a:r>
            <a:endParaRPr lang="ko-KR" altLang="en-US" sz="1050" dirty="0"/>
          </a:p>
        </p:txBody>
      </p:sp>
      <p:sp>
        <p:nvSpPr>
          <p:cNvPr id="191" name="TextBox 190"/>
          <p:cNvSpPr txBox="1"/>
          <p:nvPr/>
        </p:nvSpPr>
        <p:spPr>
          <a:xfrm>
            <a:off x="1763688" y="4255204"/>
            <a:ext cx="2487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c</a:t>
            </a:r>
            <a:endParaRPr lang="ko-KR" altLang="en-US" sz="1050" dirty="0"/>
          </a:p>
        </p:txBody>
      </p:sp>
      <p:sp>
        <p:nvSpPr>
          <p:cNvPr id="192" name="TextBox 191"/>
          <p:cNvSpPr txBox="1"/>
          <p:nvPr/>
        </p:nvSpPr>
        <p:spPr>
          <a:xfrm>
            <a:off x="1619672" y="4509120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/>
              <a:t>d+a</a:t>
            </a:r>
            <a:endParaRPr lang="ko-KR" altLang="en-US" sz="1050" dirty="0"/>
          </a:p>
        </p:txBody>
      </p:sp>
      <p:sp>
        <p:nvSpPr>
          <p:cNvPr id="193" name="TextBox 192"/>
          <p:cNvSpPr txBox="1"/>
          <p:nvPr/>
        </p:nvSpPr>
        <p:spPr>
          <a:xfrm>
            <a:off x="1691680" y="4759260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</a:t>
            </a:r>
            <a:endParaRPr lang="ko-KR" altLang="en-US" sz="1050" dirty="0"/>
          </a:p>
        </p:txBody>
      </p:sp>
      <p:sp>
        <p:nvSpPr>
          <p:cNvPr id="194" name="TextBox 193"/>
          <p:cNvSpPr txBox="1"/>
          <p:nvPr/>
        </p:nvSpPr>
        <p:spPr>
          <a:xfrm>
            <a:off x="1763688" y="4903276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0</a:t>
            </a:r>
            <a:endParaRPr lang="ko-KR" altLang="en-US" sz="1050" dirty="0"/>
          </a:p>
        </p:txBody>
      </p:sp>
      <p:sp>
        <p:nvSpPr>
          <p:cNvPr id="195" name="TextBox 194"/>
          <p:cNvSpPr txBox="1"/>
          <p:nvPr/>
        </p:nvSpPr>
        <p:spPr>
          <a:xfrm>
            <a:off x="1763688" y="5119300"/>
            <a:ext cx="2487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c</a:t>
            </a:r>
            <a:endParaRPr lang="ko-KR" altLang="en-US" sz="1050" dirty="0"/>
          </a:p>
        </p:txBody>
      </p:sp>
      <p:sp>
        <p:nvSpPr>
          <p:cNvPr id="196" name="TextBox 195"/>
          <p:cNvSpPr txBox="1"/>
          <p:nvPr/>
        </p:nvSpPr>
        <p:spPr>
          <a:xfrm>
            <a:off x="1916088" y="5335324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d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3779912" y="3429000"/>
            <a:ext cx="22342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선형으로 연결된 행렬은 </a:t>
            </a:r>
            <a:endParaRPr lang="en-US" altLang="ko-KR" sz="1200" dirty="0" smtClean="0"/>
          </a:p>
          <a:p>
            <a:r>
              <a:rPr lang="ko-KR" altLang="en-US" sz="1200" dirty="0" smtClean="0"/>
              <a:t>몇 개라도 </a:t>
            </a:r>
            <a:r>
              <a:rPr lang="ko-KR" altLang="en-US" sz="1200" dirty="0" err="1" smtClean="0"/>
              <a:t>행렬곱에</a:t>
            </a:r>
            <a:r>
              <a:rPr lang="ko-KR" altLang="en-US" sz="1200" dirty="0" smtClean="0"/>
              <a:t> 의해 하나의 </a:t>
            </a:r>
            <a:endParaRPr lang="en-US" altLang="ko-KR" sz="1200" dirty="0" smtClean="0"/>
          </a:p>
          <a:p>
            <a:r>
              <a:rPr lang="ko-KR" altLang="en-US" sz="1200" dirty="0" smtClean="0"/>
              <a:t>행렬로 표현가능</a:t>
            </a:r>
            <a:endParaRPr lang="en-US" altLang="ko-KR" sz="1200" dirty="0" smtClean="0"/>
          </a:p>
          <a:p>
            <a:r>
              <a:rPr lang="en-US" altLang="ko-KR" sz="1200" dirty="0" smtClean="0">
                <a:sym typeface="Wingdings" pitchFamily="2" charset="2"/>
              </a:rPr>
              <a:t></a:t>
            </a:r>
            <a:r>
              <a:rPr lang="ko-KR" altLang="en-US" sz="1200" dirty="0" smtClean="0"/>
              <a:t>사실상 </a:t>
            </a:r>
            <a:r>
              <a:rPr lang="ko-KR" altLang="en-US" sz="1200" dirty="0" err="1" smtClean="0"/>
              <a:t>레이어가</a:t>
            </a:r>
            <a:r>
              <a:rPr lang="ko-KR" altLang="en-US" sz="1200" dirty="0" smtClean="0"/>
              <a:t> 한 개뿐인</a:t>
            </a:r>
            <a:endParaRPr lang="en-US" altLang="ko-KR" sz="1200" dirty="0" smtClean="0"/>
          </a:p>
          <a:p>
            <a:r>
              <a:rPr lang="ko-KR" altLang="en-US" sz="1200" dirty="0" smtClean="0"/>
              <a:t>신경망과 같음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060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5616" y="1242907"/>
            <a:ext cx="3024595" cy="2966438"/>
            <a:chOff x="467544" y="332656"/>
            <a:chExt cx="3024595" cy="2966438"/>
          </a:xfrm>
        </p:grpSpPr>
        <p:grpSp>
          <p:nvGrpSpPr>
            <p:cNvPr id="3" name="그룹 2"/>
            <p:cNvGrpSpPr/>
            <p:nvPr/>
          </p:nvGrpSpPr>
          <p:grpSpPr>
            <a:xfrm>
              <a:off x="467544" y="1573449"/>
              <a:ext cx="369166" cy="405228"/>
              <a:chOff x="605631" y="2924944"/>
              <a:chExt cx="654001" cy="65262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605631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826207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043608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605631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826207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043608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605631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826207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043608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4" name="타원 3"/>
            <p:cNvSpPr/>
            <p:nvPr/>
          </p:nvSpPr>
          <p:spPr>
            <a:xfrm>
              <a:off x="1277919" y="399841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타원 4"/>
            <p:cNvSpPr/>
            <p:nvPr/>
          </p:nvSpPr>
          <p:spPr>
            <a:xfrm>
              <a:off x="1277919" y="735763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타원 5"/>
            <p:cNvSpPr/>
            <p:nvPr/>
          </p:nvSpPr>
          <p:spPr>
            <a:xfrm>
              <a:off x="1277919" y="1071686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" name="타원 6"/>
            <p:cNvSpPr/>
            <p:nvPr/>
          </p:nvSpPr>
          <p:spPr>
            <a:xfrm>
              <a:off x="1277919" y="1407609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타원 7"/>
            <p:cNvSpPr/>
            <p:nvPr/>
          </p:nvSpPr>
          <p:spPr>
            <a:xfrm>
              <a:off x="1277919" y="1743531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" name="타원 8"/>
            <p:cNvSpPr/>
            <p:nvPr/>
          </p:nvSpPr>
          <p:spPr>
            <a:xfrm>
              <a:off x="1277919" y="207945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타원 9"/>
            <p:cNvSpPr/>
            <p:nvPr/>
          </p:nvSpPr>
          <p:spPr>
            <a:xfrm>
              <a:off x="1277919" y="2415377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77919" y="278489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77919" y="312081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85853" y="36624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" name="타원 13"/>
            <p:cNvSpPr/>
            <p:nvPr/>
          </p:nvSpPr>
          <p:spPr>
            <a:xfrm>
              <a:off x="2285853" y="80294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" name="타원 14"/>
            <p:cNvSpPr/>
            <p:nvPr/>
          </p:nvSpPr>
          <p:spPr>
            <a:xfrm>
              <a:off x="2285853" y="1172463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85853" y="160916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" name="타원 16"/>
            <p:cNvSpPr/>
            <p:nvPr/>
          </p:nvSpPr>
          <p:spPr>
            <a:xfrm>
              <a:off x="3073489" y="56780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타원 17"/>
            <p:cNvSpPr/>
            <p:nvPr/>
          </p:nvSpPr>
          <p:spPr>
            <a:xfrm>
              <a:off x="3073489" y="110527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9" name="직선 연결선 18"/>
            <p:cNvCxnSpPr>
              <a:stCxn id="4" idx="6"/>
              <a:endCxn id="13" idx="2"/>
            </p:cNvCxnSpPr>
            <p:nvPr/>
          </p:nvCxnSpPr>
          <p:spPr>
            <a:xfrm flipV="1">
              <a:off x="1333444" y="399841"/>
              <a:ext cx="952409" cy="33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stCxn id="5" idx="6"/>
              <a:endCxn id="13" idx="3"/>
            </p:cNvCxnSpPr>
            <p:nvPr/>
          </p:nvCxnSpPr>
          <p:spPr>
            <a:xfrm flipV="1">
              <a:off x="1333444" y="423594"/>
              <a:ext cx="960541" cy="345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7"/>
              <a:endCxn id="13" idx="3"/>
            </p:cNvCxnSpPr>
            <p:nvPr/>
          </p:nvCxnSpPr>
          <p:spPr>
            <a:xfrm flipV="1">
              <a:off x="1325312" y="423594"/>
              <a:ext cx="968672" cy="9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8" idx="6"/>
              <a:endCxn id="13" idx="3"/>
            </p:cNvCxnSpPr>
            <p:nvPr/>
          </p:nvCxnSpPr>
          <p:spPr>
            <a:xfrm flipV="1">
              <a:off x="1333444" y="423594"/>
              <a:ext cx="960541" cy="1353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5" idx="6"/>
              <a:endCxn id="14" idx="1"/>
            </p:cNvCxnSpPr>
            <p:nvPr/>
          </p:nvCxnSpPr>
          <p:spPr>
            <a:xfrm>
              <a:off x="1333444" y="769356"/>
              <a:ext cx="960541" cy="434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6" idx="6"/>
              <a:endCxn id="14" idx="2"/>
            </p:cNvCxnSpPr>
            <p:nvPr/>
          </p:nvCxnSpPr>
          <p:spPr>
            <a:xfrm flipV="1">
              <a:off x="1333444" y="836540"/>
              <a:ext cx="952409" cy="268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8" idx="6"/>
              <a:endCxn id="14" idx="2"/>
            </p:cNvCxnSpPr>
            <p:nvPr/>
          </p:nvCxnSpPr>
          <p:spPr>
            <a:xfrm flipV="1">
              <a:off x="1333444" y="836540"/>
              <a:ext cx="952409" cy="9405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9" idx="7"/>
              <a:endCxn id="14" idx="3"/>
            </p:cNvCxnSpPr>
            <p:nvPr/>
          </p:nvCxnSpPr>
          <p:spPr>
            <a:xfrm flipV="1">
              <a:off x="1325312" y="860293"/>
              <a:ext cx="968672" cy="12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7" idx="6"/>
              <a:endCxn id="15" idx="1"/>
            </p:cNvCxnSpPr>
            <p:nvPr/>
          </p:nvCxnSpPr>
          <p:spPr>
            <a:xfrm flipV="1">
              <a:off x="1333444" y="1182302"/>
              <a:ext cx="960541" cy="258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8" idx="6"/>
              <a:endCxn id="15" idx="2"/>
            </p:cNvCxnSpPr>
            <p:nvPr/>
          </p:nvCxnSpPr>
          <p:spPr>
            <a:xfrm flipV="1">
              <a:off x="1333444" y="1206055"/>
              <a:ext cx="952409" cy="571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0" idx="6"/>
              <a:endCxn id="15" idx="2"/>
            </p:cNvCxnSpPr>
            <p:nvPr/>
          </p:nvCxnSpPr>
          <p:spPr>
            <a:xfrm flipV="1">
              <a:off x="1333444" y="1206055"/>
              <a:ext cx="952409" cy="1242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11" idx="7"/>
              <a:endCxn id="15" idx="3"/>
            </p:cNvCxnSpPr>
            <p:nvPr/>
          </p:nvCxnSpPr>
          <p:spPr>
            <a:xfrm flipV="1">
              <a:off x="1325312" y="1229808"/>
              <a:ext cx="968672" cy="1564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8" idx="6"/>
              <a:endCxn id="16" idx="2"/>
            </p:cNvCxnSpPr>
            <p:nvPr/>
          </p:nvCxnSpPr>
          <p:spPr>
            <a:xfrm flipV="1">
              <a:off x="1333444" y="1642755"/>
              <a:ext cx="952409" cy="134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9" idx="6"/>
              <a:endCxn id="16" idx="3"/>
            </p:cNvCxnSpPr>
            <p:nvPr/>
          </p:nvCxnSpPr>
          <p:spPr>
            <a:xfrm flipV="1">
              <a:off x="1333444" y="1666508"/>
              <a:ext cx="960541" cy="4465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11" idx="6"/>
              <a:endCxn id="16" idx="3"/>
            </p:cNvCxnSpPr>
            <p:nvPr/>
          </p:nvCxnSpPr>
          <p:spPr>
            <a:xfrm flipV="1">
              <a:off x="1333444" y="1666508"/>
              <a:ext cx="960541" cy="1151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12" idx="6"/>
              <a:endCxn id="16" idx="4"/>
            </p:cNvCxnSpPr>
            <p:nvPr/>
          </p:nvCxnSpPr>
          <p:spPr>
            <a:xfrm flipV="1">
              <a:off x="1333444" y="1676347"/>
              <a:ext cx="980172" cy="1478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13" idx="6"/>
              <a:endCxn id="17" idx="1"/>
            </p:cNvCxnSpPr>
            <p:nvPr/>
          </p:nvCxnSpPr>
          <p:spPr>
            <a:xfrm>
              <a:off x="2341378" y="399841"/>
              <a:ext cx="740243" cy="177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14" idx="7"/>
              <a:endCxn id="17" idx="2"/>
            </p:cNvCxnSpPr>
            <p:nvPr/>
          </p:nvCxnSpPr>
          <p:spPr>
            <a:xfrm flipV="1">
              <a:off x="2333246" y="601394"/>
              <a:ext cx="740243" cy="211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15" idx="7"/>
              <a:endCxn id="17" idx="2"/>
            </p:cNvCxnSpPr>
            <p:nvPr/>
          </p:nvCxnSpPr>
          <p:spPr>
            <a:xfrm flipV="1">
              <a:off x="2333246" y="601394"/>
              <a:ext cx="740243" cy="580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16" idx="7"/>
              <a:endCxn id="17" idx="3"/>
            </p:cNvCxnSpPr>
            <p:nvPr/>
          </p:nvCxnSpPr>
          <p:spPr>
            <a:xfrm flipV="1">
              <a:off x="2333246" y="625147"/>
              <a:ext cx="748375" cy="9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13" idx="5"/>
              <a:endCxn id="18" idx="0"/>
            </p:cNvCxnSpPr>
            <p:nvPr/>
          </p:nvCxnSpPr>
          <p:spPr>
            <a:xfrm>
              <a:off x="2333246" y="423594"/>
              <a:ext cx="768005" cy="681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14" idx="5"/>
              <a:endCxn id="18" idx="1"/>
            </p:cNvCxnSpPr>
            <p:nvPr/>
          </p:nvCxnSpPr>
          <p:spPr>
            <a:xfrm>
              <a:off x="2333246" y="860293"/>
              <a:ext cx="748375" cy="254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15" idx="6"/>
              <a:endCxn id="18" idx="2"/>
            </p:cNvCxnSpPr>
            <p:nvPr/>
          </p:nvCxnSpPr>
          <p:spPr>
            <a:xfrm flipV="1">
              <a:off x="2341378" y="1138870"/>
              <a:ext cx="732112" cy="67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16" idx="7"/>
              <a:endCxn id="18" idx="2"/>
            </p:cNvCxnSpPr>
            <p:nvPr/>
          </p:nvCxnSpPr>
          <p:spPr>
            <a:xfrm flipV="1">
              <a:off x="2333246" y="1138870"/>
              <a:ext cx="740243" cy="480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17" idx="6"/>
            </p:cNvCxnSpPr>
            <p:nvPr/>
          </p:nvCxnSpPr>
          <p:spPr>
            <a:xfrm>
              <a:off x="3129014" y="601394"/>
              <a:ext cx="1110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18" idx="6"/>
            </p:cNvCxnSpPr>
            <p:nvPr/>
          </p:nvCxnSpPr>
          <p:spPr>
            <a:xfrm>
              <a:off x="3129014" y="1138870"/>
              <a:ext cx="138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798900" y="332656"/>
              <a:ext cx="194143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a</a:t>
              </a:r>
              <a:endParaRPr lang="ko-KR" altLang="en-US" sz="105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19865" y="467026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b</a:t>
              </a:r>
              <a:endParaRPr lang="ko-KR" altLang="en-US" sz="105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942039" y="567802"/>
              <a:ext cx="189325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</a:t>
              </a:r>
              <a:endParaRPr lang="ko-KR" altLang="en-US" sz="105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69107" y="634986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d</a:t>
              </a:r>
              <a:endParaRPr lang="ko-KR" altLang="en-US" sz="105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89368" y="36624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68106" y="529875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25706" y="865797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934678" y="69783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42420" y="93298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14657" y="1201720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86895" y="1067351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76798" y="500617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6</a:t>
              </a:r>
              <a:endParaRPr lang="ko-KR" altLang="en-US" sz="105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295588" y="1033759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26862" y="66424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285853" y="2012270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0" name="타원 59"/>
            <p:cNvSpPr/>
            <p:nvPr/>
          </p:nvSpPr>
          <p:spPr>
            <a:xfrm>
              <a:off x="2285853" y="238178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1" name="타원 60"/>
            <p:cNvSpPr/>
            <p:nvPr/>
          </p:nvSpPr>
          <p:spPr>
            <a:xfrm>
              <a:off x="2285853" y="278489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2" name="타원 61"/>
            <p:cNvSpPr/>
            <p:nvPr/>
          </p:nvSpPr>
          <p:spPr>
            <a:xfrm>
              <a:off x="2277358" y="3154407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63" name="직선 연결선 62"/>
            <p:cNvCxnSpPr>
              <a:stCxn id="4" idx="6"/>
              <a:endCxn id="59" idx="1"/>
            </p:cNvCxnSpPr>
            <p:nvPr/>
          </p:nvCxnSpPr>
          <p:spPr>
            <a:xfrm>
              <a:off x="1333444" y="433433"/>
              <a:ext cx="960541" cy="15886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stCxn id="5" idx="6"/>
              <a:endCxn id="59" idx="1"/>
            </p:cNvCxnSpPr>
            <p:nvPr/>
          </p:nvCxnSpPr>
          <p:spPr>
            <a:xfrm>
              <a:off x="1333444" y="769356"/>
              <a:ext cx="960541" cy="12527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7" idx="6"/>
              <a:endCxn id="59" idx="2"/>
            </p:cNvCxnSpPr>
            <p:nvPr/>
          </p:nvCxnSpPr>
          <p:spPr>
            <a:xfrm>
              <a:off x="1333444" y="1441201"/>
              <a:ext cx="952409" cy="6046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stCxn id="8" idx="7"/>
              <a:endCxn id="59" idx="2"/>
            </p:cNvCxnSpPr>
            <p:nvPr/>
          </p:nvCxnSpPr>
          <p:spPr>
            <a:xfrm>
              <a:off x="1325312" y="1753370"/>
              <a:ext cx="960541" cy="2924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>
              <a:stCxn id="5" idx="5"/>
              <a:endCxn id="60" idx="1"/>
            </p:cNvCxnSpPr>
            <p:nvPr/>
          </p:nvCxnSpPr>
          <p:spPr>
            <a:xfrm>
              <a:off x="1325312" y="793109"/>
              <a:ext cx="968672" cy="15985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stCxn id="6" idx="6"/>
              <a:endCxn id="60" idx="1"/>
            </p:cNvCxnSpPr>
            <p:nvPr/>
          </p:nvCxnSpPr>
          <p:spPr>
            <a:xfrm>
              <a:off x="1333444" y="1105278"/>
              <a:ext cx="960541" cy="12863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8" idx="6"/>
              <a:endCxn id="60" idx="1"/>
            </p:cNvCxnSpPr>
            <p:nvPr/>
          </p:nvCxnSpPr>
          <p:spPr>
            <a:xfrm>
              <a:off x="1333444" y="1777124"/>
              <a:ext cx="960541" cy="614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stCxn id="9" idx="6"/>
              <a:endCxn id="60" idx="2"/>
            </p:cNvCxnSpPr>
            <p:nvPr/>
          </p:nvCxnSpPr>
          <p:spPr>
            <a:xfrm>
              <a:off x="1333444" y="2113046"/>
              <a:ext cx="952409" cy="3023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7" idx="5"/>
              <a:endCxn id="61" idx="2"/>
            </p:cNvCxnSpPr>
            <p:nvPr/>
          </p:nvCxnSpPr>
          <p:spPr>
            <a:xfrm>
              <a:off x="1325312" y="1464954"/>
              <a:ext cx="960541" cy="13535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8" idx="5"/>
              <a:endCxn id="61" idx="2"/>
            </p:cNvCxnSpPr>
            <p:nvPr/>
          </p:nvCxnSpPr>
          <p:spPr>
            <a:xfrm>
              <a:off x="1325312" y="1800877"/>
              <a:ext cx="960541" cy="10176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10" idx="6"/>
              <a:endCxn id="61" idx="1"/>
            </p:cNvCxnSpPr>
            <p:nvPr/>
          </p:nvCxnSpPr>
          <p:spPr>
            <a:xfrm>
              <a:off x="1333444" y="2448969"/>
              <a:ext cx="960541" cy="3457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11" idx="6"/>
              <a:endCxn id="61" idx="2"/>
            </p:cNvCxnSpPr>
            <p:nvPr/>
          </p:nvCxnSpPr>
          <p:spPr>
            <a:xfrm>
              <a:off x="1333444" y="2818484"/>
              <a:ext cx="95240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9" idx="6"/>
              <a:endCxn id="62" idx="1"/>
            </p:cNvCxnSpPr>
            <p:nvPr/>
          </p:nvCxnSpPr>
          <p:spPr>
            <a:xfrm>
              <a:off x="1333444" y="2113046"/>
              <a:ext cx="952046" cy="10511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stCxn id="10" idx="6"/>
              <a:endCxn id="62" idx="2"/>
            </p:cNvCxnSpPr>
            <p:nvPr/>
          </p:nvCxnSpPr>
          <p:spPr>
            <a:xfrm>
              <a:off x="1333444" y="2448969"/>
              <a:ext cx="943914" cy="7390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>
              <a:stCxn id="11" idx="6"/>
              <a:endCxn id="62" idx="2"/>
            </p:cNvCxnSpPr>
            <p:nvPr/>
          </p:nvCxnSpPr>
          <p:spPr>
            <a:xfrm>
              <a:off x="1333444" y="2818484"/>
              <a:ext cx="943914" cy="3695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>
              <a:stCxn id="12" idx="6"/>
              <a:endCxn id="62" idx="2"/>
            </p:cNvCxnSpPr>
            <p:nvPr/>
          </p:nvCxnSpPr>
          <p:spPr>
            <a:xfrm>
              <a:off x="1333444" y="3154407"/>
              <a:ext cx="943914" cy="335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/>
            <p:cNvSpPr/>
            <p:nvPr/>
          </p:nvSpPr>
          <p:spPr>
            <a:xfrm>
              <a:off x="3054699" y="222924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0" name="타원 79"/>
            <p:cNvSpPr/>
            <p:nvPr/>
          </p:nvSpPr>
          <p:spPr>
            <a:xfrm>
              <a:off x="3043927" y="2852076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81" name="직선 연결선 80"/>
            <p:cNvCxnSpPr>
              <a:stCxn id="59" idx="6"/>
              <a:endCxn id="79" idx="2"/>
            </p:cNvCxnSpPr>
            <p:nvPr/>
          </p:nvCxnSpPr>
          <p:spPr>
            <a:xfrm>
              <a:off x="2341378" y="2045862"/>
              <a:ext cx="713322" cy="2169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>
              <a:stCxn id="60" idx="7"/>
              <a:endCxn id="79" idx="2"/>
            </p:cNvCxnSpPr>
            <p:nvPr/>
          </p:nvCxnSpPr>
          <p:spPr>
            <a:xfrm flipV="1">
              <a:off x="2333246" y="2262834"/>
              <a:ext cx="721453" cy="1287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61" idx="7"/>
              <a:endCxn id="79" idx="2"/>
            </p:cNvCxnSpPr>
            <p:nvPr/>
          </p:nvCxnSpPr>
          <p:spPr>
            <a:xfrm flipV="1">
              <a:off x="2333246" y="2262834"/>
              <a:ext cx="721453" cy="5318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>
              <a:stCxn id="62" idx="7"/>
              <a:endCxn id="79" idx="3"/>
            </p:cNvCxnSpPr>
            <p:nvPr/>
          </p:nvCxnSpPr>
          <p:spPr>
            <a:xfrm flipV="1">
              <a:off x="2324751" y="2286587"/>
              <a:ext cx="738080" cy="8776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>
              <a:stCxn id="59" idx="6"/>
              <a:endCxn id="80" idx="1"/>
            </p:cNvCxnSpPr>
            <p:nvPr/>
          </p:nvCxnSpPr>
          <p:spPr>
            <a:xfrm>
              <a:off x="2341378" y="2045862"/>
              <a:ext cx="710681" cy="8160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60" idx="6"/>
              <a:endCxn id="80" idx="2"/>
            </p:cNvCxnSpPr>
            <p:nvPr/>
          </p:nvCxnSpPr>
          <p:spPr>
            <a:xfrm>
              <a:off x="2341378" y="2415377"/>
              <a:ext cx="702550" cy="4702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>
              <a:stCxn id="61" idx="6"/>
              <a:endCxn id="80" idx="2"/>
            </p:cNvCxnSpPr>
            <p:nvPr/>
          </p:nvCxnSpPr>
          <p:spPr>
            <a:xfrm>
              <a:off x="2341378" y="2818484"/>
              <a:ext cx="702550" cy="67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stCxn id="62" idx="6"/>
              <a:endCxn id="80" idx="2"/>
            </p:cNvCxnSpPr>
            <p:nvPr/>
          </p:nvCxnSpPr>
          <p:spPr>
            <a:xfrm flipV="1">
              <a:off x="2332883" y="2885669"/>
              <a:ext cx="711045" cy="3023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2777078" y="2075119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79154" y="2377450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721553" y="264618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740343" y="278055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740343" y="221382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749316" y="234385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808072" y="254974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768106" y="2919262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cxnSp>
          <p:nvCxnSpPr>
            <p:cNvPr id="97" name="직선 연결선 96"/>
            <p:cNvCxnSpPr/>
            <p:nvPr/>
          </p:nvCxnSpPr>
          <p:spPr>
            <a:xfrm>
              <a:off x="3110224" y="2262834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3110224" y="2885669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3249036" y="217589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40539" y="2801115"/>
              <a:ext cx="196551" cy="2162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2</a:t>
              </a:r>
              <a:endParaRPr lang="ko-KR" altLang="en-US" sz="105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048761" y="2814149"/>
              <a:ext cx="195348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e</a:t>
              </a:r>
              <a:endParaRPr lang="ko-KR" altLang="en-US" sz="105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71973" y="2890384"/>
              <a:ext cx="17246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f</a:t>
              </a:r>
              <a:endParaRPr lang="ko-KR" altLang="en-US" sz="105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88688" y="2952853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g</a:t>
              </a:r>
              <a:endParaRPr lang="ko-KR" altLang="en-US" sz="105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916451" y="3082887"/>
              <a:ext cx="200165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h</a:t>
              </a:r>
              <a:endParaRPr lang="ko-KR" altLang="en-US" sz="1050" dirty="0"/>
            </a:p>
          </p:txBody>
        </p:sp>
        <p:sp>
          <p:nvSpPr>
            <p:cNvPr id="105" name="자유형 104"/>
            <p:cNvSpPr/>
            <p:nvPr/>
          </p:nvSpPr>
          <p:spPr>
            <a:xfrm>
              <a:off x="509179" y="391235"/>
              <a:ext cx="773041" cy="1253733"/>
            </a:xfrm>
            <a:custGeom>
              <a:avLst/>
              <a:gdLst>
                <a:gd name="connsiteX0" fmla="*/ 0 w 2005070"/>
                <a:gd name="connsiteY0" fmla="*/ 2687488 h 2687488"/>
                <a:gd name="connsiteX1" fmla="*/ 187287 w 2005070"/>
                <a:gd name="connsiteY1" fmla="*/ 1068009 h 2687488"/>
                <a:gd name="connsiteX2" fmla="*/ 1057620 w 2005070"/>
                <a:gd name="connsiteY2" fmla="*/ 120558 h 2687488"/>
                <a:gd name="connsiteX3" fmla="*/ 2005070 w 2005070"/>
                <a:gd name="connsiteY3" fmla="*/ 43440 h 268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070" h="2687488">
                  <a:moveTo>
                    <a:pt x="0" y="2687488"/>
                  </a:moveTo>
                  <a:cubicBezTo>
                    <a:pt x="5508" y="2091659"/>
                    <a:pt x="11017" y="1495831"/>
                    <a:pt x="187287" y="1068009"/>
                  </a:cubicBezTo>
                  <a:cubicBezTo>
                    <a:pt x="363557" y="640187"/>
                    <a:pt x="754656" y="291319"/>
                    <a:pt x="1057620" y="120558"/>
                  </a:cubicBezTo>
                  <a:cubicBezTo>
                    <a:pt x="1360584" y="-50204"/>
                    <a:pt x="1682827" y="-3382"/>
                    <a:pt x="2005070" y="4344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653593" y="760983"/>
              <a:ext cx="637122" cy="868567"/>
            </a:xfrm>
            <a:custGeom>
              <a:avLst/>
              <a:gdLst>
                <a:gd name="connsiteX0" fmla="*/ 0 w 1652530"/>
                <a:gd name="connsiteY0" fmla="*/ 1861850 h 1861850"/>
                <a:gd name="connsiteX1" fmla="*/ 275421 w 1652530"/>
                <a:gd name="connsiteY1" fmla="*/ 495759 h 1861850"/>
                <a:gd name="connsiteX2" fmla="*/ 1652530 w 1652530"/>
                <a:gd name="connsiteY2" fmla="*/ 0 h 186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861850">
                  <a:moveTo>
                    <a:pt x="0" y="1861850"/>
                  </a:moveTo>
                  <a:cubicBezTo>
                    <a:pt x="-1" y="1333958"/>
                    <a:pt x="-1" y="806067"/>
                    <a:pt x="275421" y="495759"/>
                  </a:cubicBezTo>
                  <a:cubicBezTo>
                    <a:pt x="550843" y="185451"/>
                    <a:pt x="1101686" y="92725"/>
                    <a:pt x="165253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7" name="자유형 106"/>
            <p:cNvSpPr/>
            <p:nvPr/>
          </p:nvSpPr>
          <p:spPr>
            <a:xfrm>
              <a:off x="759780" y="1088589"/>
              <a:ext cx="522440" cy="535822"/>
            </a:xfrm>
            <a:custGeom>
              <a:avLst/>
              <a:gdLst>
                <a:gd name="connsiteX0" fmla="*/ 0 w 1355075"/>
                <a:gd name="connsiteY0" fmla="*/ 1148582 h 1148582"/>
                <a:gd name="connsiteX1" fmla="*/ 352540 w 1355075"/>
                <a:gd name="connsiteY1" fmla="*/ 179097 h 1148582"/>
                <a:gd name="connsiteX2" fmla="*/ 1355075 w 1355075"/>
                <a:gd name="connsiteY2" fmla="*/ 2827 h 11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75" h="1148582">
                  <a:moveTo>
                    <a:pt x="0" y="1148582"/>
                  </a:moveTo>
                  <a:cubicBezTo>
                    <a:pt x="63347" y="759319"/>
                    <a:pt x="126694" y="370056"/>
                    <a:pt x="352540" y="179097"/>
                  </a:cubicBezTo>
                  <a:cubicBezTo>
                    <a:pt x="578386" y="-11862"/>
                    <a:pt x="966730" y="-4518"/>
                    <a:pt x="1355075" y="282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504931" y="1268673"/>
              <a:ext cx="794279" cy="520200"/>
            </a:xfrm>
            <a:custGeom>
              <a:avLst/>
              <a:gdLst>
                <a:gd name="connsiteX0" fmla="*/ 0 w 2060155"/>
                <a:gd name="connsiteY0" fmla="*/ 1115094 h 1115094"/>
                <a:gd name="connsiteX1" fmla="*/ 683046 w 2060155"/>
                <a:gd name="connsiteY1" fmla="*/ 35441 h 1115094"/>
                <a:gd name="connsiteX2" fmla="*/ 2060155 w 2060155"/>
                <a:gd name="connsiteY2" fmla="*/ 365947 h 111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155" h="1115094">
                  <a:moveTo>
                    <a:pt x="0" y="1115094"/>
                  </a:moveTo>
                  <a:cubicBezTo>
                    <a:pt x="169843" y="637696"/>
                    <a:pt x="339687" y="160299"/>
                    <a:pt x="683046" y="35441"/>
                  </a:cubicBezTo>
                  <a:cubicBezTo>
                    <a:pt x="1026405" y="-89417"/>
                    <a:pt x="1543280" y="138265"/>
                    <a:pt x="2060155" y="3659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9" name="자유형 108"/>
            <p:cNvSpPr/>
            <p:nvPr/>
          </p:nvSpPr>
          <p:spPr>
            <a:xfrm>
              <a:off x="666335" y="1603676"/>
              <a:ext cx="624379" cy="169779"/>
            </a:xfrm>
            <a:custGeom>
              <a:avLst/>
              <a:gdLst>
                <a:gd name="connsiteX0" fmla="*/ 0 w 1619480"/>
                <a:gd name="connsiteY0" fmla="*/ 363936 h 363936"/>
                <a:gd name="connsiteX1" fmla="*/ 782198 w 1619480"/>
                <a:gd name="connsiteY1" fmla="*/ 379 h 363936"/>
                <a:gd name="connsiteX2" fmla="*/ 1619480 w 1619480"/>
                <a:gd name="connsiteY2" fmla="*/ 308851 h 36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480" h="363936">
                  <a:moveTo>
                    <a:pt x="0" y="363936"/>
                  </a:moveTo>
                  <a:cubicBezTo>
                    <a:pt x="256142" y="186748"/>
                    <a:pt x="512285" y="9560"/>
                    <a:pt x="782198" y="379"/>
                  </a:cubicBezTo>
                  <a:cubicBezTo>
                    <a:pt x="1052111" y="-8802"/>
                    <a:pt x="1335795" y="150024"/>
                    <a:pt x="1619480" y="30885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0" name="자유형 109"/>
            <p:cNvSpPr/>
            <p:nvPr/>
          </p:nvSpPr>
          <p:spPr>
            <a:xfrm>
              <a:off x="776770" y="1773455"/>
              <a:ext cx="501202" cy="308367"/>
            </a:xfrm>
            <a:custGeom>
              <a:avLst/>
              <a:gdLst>
                <a:gd name="connsiteX0" fmla="*/ 0 w 1299990"/>
                <a:gd name="connsiteY0" fmla="*/ 0 h 661012"/>
                <a:gd name="connsiteX1" fmla="*/ 683046 w 1299990"/>
                <a:gd name="connsiteY1" fmla="*/ 121185 h 661012"/>
                <a:gd name="connsiteX2" fmla="*/ 1299990 w 1299990"/>
                <a:gd name="connsiteY2" fmla="*/ 661012 h 66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9990" h="661012">
                  <a:moveTo>
                    <a:pt x="0" y="0"/>
                  </a:moveTo>
                  <a:cubicBezTo>
                    <a:pt x="233190" y="5508"/>
                    <a:pt x="466381" y="11016"/>
                    <a:pt x="683046" y="121185"/>
                  </a:cubicBezTo>
                  <a:cubicBezTo>
                    <a:pt x="899711" y="231354"/>
                    <a:pt x="1099850" y="446183"/>
                    <a:pt x="1299990" y="6610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1" name="자유형 110"/>
            <p:cNvSpPr/>
            <p:nvPr/>
          </p:nvSpPr>
          <p:spPr>
            <a:xfrm>
              <a:off x="513426" y="1907080"/>
              <a:ext cx="768793" cy="539642"/>
            </a:xfrm>
            <a:custGeom>
              <a:avLst/>
              <a:gdLst>
                <a:gd name="connsiteX0" fmla="*/ 0 w 1994053"/>
                <a:gd name="connsiteY0" fmla="*/ 0 h 1156771"/>
                <a:gd name="connsiteX1" fmla="*/ 550843 w 1994053"/>
                <a:gd name="connsiteY1" fmla="*/ 892367 h 1156771"/>
                <a:gd name="connsiteX2" fmla="*/ 1994053 w 1994053"/>
                <a:gd name="connsiteY2" fmla="*/ 1156771 h 115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4053" h="1156771">
                  <a:moveTo>
                    <a:pt x="0" y="0"/>
                  </a:moveTo>
                  <a:cubicBezTo>
                    <a:pt x="109250" y="349786"/>
                    <a:pt x="218501" y="699572"/>
                    <a:pt x="550843" y="892367"/>
                  </a:cubicBezTo>
                  <a:cubicBezTo>
                    <a:pt x="883185" y="1085162"/>
                    <a:pt x="1438619" y="1120966"/>
                    <a:pt x="1994053" y="1156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2" name="자유형 111"/>
            <p:cNvSpPr/>
            <p:nvPr/>
          </p:nvSpPr>
          <p:spPr>
            <a:xfrm>
              <a:off x="645098" y="1912220"/>
              <a:ext cx="637122" cy="906889"/>
            </a:xfrm>
            <a:custGeom>
              <a:avLst/>
              <a:gdLst>
                <a:gd name="connsiteX0" fmla="*/ 0 w 1652530"/>
                <a:gd name="connsiteY0" fmla="*/ 0 h 1943996"/>
                <a:gd name="connsiteX1" fmla="*/ 374573 w 1652530"/>
                <a:gd name="connsiteY1" fmla="*/ 1641513 h 1943996"/>
                <a:gd name="connsiteX2" fmla="*/ 1652530 w 1652530"/>
                <a:gd name="connsiteY2" fmla="*/ 1938969 h 194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943996">
                  <a:moveTo>
                    <a:pt x="0" y="0"/>
                  </a:moveTo>
                  <a:cubicBezTo>
                    <a:pt x="49575" y="659176"/>
                    <a:pt x="99151" y="1318352"/>
                    <a:pt x="374573" y="1641513"/>
                  </a:cubicBezTo>
                  <a:cubicBezTo>
                    <a:pt x="649995" y="1964674"/>
                    <a:pt x="1151262" y="1951821"/>
                    <a:pt x="1652530" y="19389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3" name="자유형 112"/>
            <p:cNvSpPr/>
            <p:nvPr/>
          </p:nvSpPr>
          <p:spPr>
            <a:xfrm>
              <a:off x="751285" y="1907080"/>
              <a:ext cx="526687" cy="1276563"/>
            </a:xfrm>
            <a:custGeom>
              <a:avLst/>
              <a:gdLst>
                <a:gd name="connsiteX0" fmla="*/ 0 w 1366091"/>
                <a:gd name="connsiteY0" fmla="*/ 0 h 2736426"/>
                <a:gd name="connsiteX1" fmla="*/ 385590 w 1366091"/>
                <a:gd name="connsiteY1" fmla="*/ 2346593 h 2736426"/>
                <a:gd name="connsiteX2" fmla="*/ 1366091 w 1366091"/>
                <a:gd name="connsiteY2" fmla="*/ 2710150 h 273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6091" h="2736426">
                  <a:moveTo>
                    <a:pt x="0" y="0"/>
                  </a:moveTo>
                  <a:cubicBezTo>
                    <a:pt x="78954" y="947450"/>
                    <a:pt x="157908" y="1894901"/>
                    <a:pt x="385590" y="2346593"/>
                  </a:cubicBezTo>
                  <a:cubicBezTo>
                    <a:pt x="613272" y="2798285"/>
                    <a:pt x="989681" y="2754217"/>
                    <a:pt x="1366091" y="27101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2895670" y="1124744"/>
            <a:ext cx="136628" cy="3039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971600" y="5003884"/>
            <a:ext cx="759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 출력에 대해 비선형적인 연산을 하는 연산이 이 사이에 들어가야 함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Tanh</a:t>
            </a:r>
            <a:r>
              <a:rPr lang="en-US" altLang="ko-KR" dirty="0" smtClean="0"/>
              <a:t>(), Sigmoid,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, Max pooling </a:t>
            </a:r>
            <a:r>
              <a:rPr lang="ko-KR" altLang="en-US" dirty="0" smtClean="0"/>
              <a:t>등등</a:t>
            </a:r>
            <a:r>
              <a:rPr lang="en-US" altLang="ko-KR" dirty="0" smtClean="0"/>
              <a:t>…..</a:t>
            </a:r>
            <a:endParaRPr lang="ko-KR" altLang="en-US" dirty="0"/>
          </a:p>
        </p:txBody>
      </p:sp>
      <p:cxnSp>
        <p:nvCxnSpPr>
          <p:cNvPr id="126" name="직선 화살표 연결선 125"/>
          <p:cNvCxnSpPr>
            <a:stCxn id="123" idx="2"/>
          </p:cNvCxnSpPr>
          <p:nvPr/>
        </p:nvCxnSpPr>
        <p:spPr>
          <a:xfrm flipH="1">
            <a:off x="1675444" y="4164501"/>
            <a:ext cx="1288540" cy="8393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endCxn id="130" idx="2"/>
          </p:cNvCxnSpPr>
          <p:nvPr/>
        </p:nvCxnSpPr>
        <p:spPr>
          <a:xfrm flipH="1" flipV="1">
            <a:off x="3234158" y="4112127"/>
            <a:ext cx="2912389" cy="926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3149597" y="1135630"/>
            <a:ext cx="169122" cy="29764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011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14847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8812" y="14847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62088" y="1493410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98364" y="14847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5536" y="170080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8812" y="170080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2088" y="170943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98364" y="170080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4162" y="19340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7438" y="19340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70714" y="1942710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06990" y="19340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4162" y="216173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7438" y="216173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70714" y="2170360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06990" y="216173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71800" y="5486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71800" y="9087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771800" y="119675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71800" y="151366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71800" y="188795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771800" y="224799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771800" y="253602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771800" y="285293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771800" y="31840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771800" y="35441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771800" y="383217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771800" y="41490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771800" y="45091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771800" y="48691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771800" y="515719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771800" y="547410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39952" y="18448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139952" y="253602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139952" y="31840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39952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580112" y="25649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580112" y="324185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>
            <a:stCxn id="34" idx="1"/>
            <a:endCxn id="38" idx="1"/>
          </p:cNvCxnSpPr>
          <p:nvPr/>
        </p:nvCxnSpPr>
        <p:spPr>
          <a:xfrm>
            <a:off x="4161043" y="1865915"/>
            <a:ext cx="144016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35" idx="6"/>
            <a:endCxn id="38" idx="3"/>
          </p:cNvCxnSpPr>
          <p:nvPr/>
        </p:nvCxnSpPr>
        <p:spPr>
          <a:xfrm>
            <a:off x="4283968" y="2608034"/>
            <a:ext cx="1317235" cy="79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36" idx="5"/>
            <a:endCxn id="38" idx="3"/>
          </p:cNvCxnSpPr>
          <p:nvPr/>
        </p:nvCxnSpPr>
        <p:spPr>
          <a:xfrm flipV="1">
            <a:off x="4262877" y="2687829"/>
            <a:ext cx="1338326" cy="619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7" idx="6"/>
            <a:endCxn id="38" idx="3"/>
          </p:cNvCxnSpPr>
          <p:nvPr/>
        </p:nvCxnSpPr>
        <p:spPr>
          <a:xfrm flipV="1">
            <a:off x="4283968" y="2687829"/>
            <a:ext cx="1317235" cy="1245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38" idx="6"/>
          </p:cNvCxnSpPr>
          <p:nvPr/>
        </p:nvCxnSpPr>
        <p:spPr>
          <a:xfrm flipV="1">
            <a:off x="5724128" y="2608034"/>
            <a:ext cx="792088" cy="2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804248" y="2536026"/>
            <a:ext cx="141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큰값</a:t>
            </a:r>
            <a:r>
              <a:rPr lang="en-US" altLang="ko-KR" dirty="0" smtClean="0"/>
              <a:t>(Active)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881123" y="19888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716016" y="23395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788024" y="26996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868416" y="32036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57" name="직선 연결선 56"/>
          <p:cNvCxnSpPr>
            <a:stCxn id="19" idx="6"/>
            <a:endCxn id="36" idx="1"/>
          </p:cNvCxnSpPr>
          <p:nvPr/>
        </p:nvCxnSpPr>
        <p:spPr>
          <a:xfrm>
            <a:off x="2915816" y="980728"/>
            <a:ext cx="1245227" cy="222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20" idx="6"/>
            <a:endCxn id="36" idx="2"/>
          </p:cNvCxnSpPr>
          <p:nvPr/>
        </p:nvCxnSpPr>
        <p:spPr>
          <a:xfrm>
            <a:off x="2915816" y="1268760"/>
            <a:ext cx="1224136" cy="1987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21" idx="5"/>
            <a:endCxn id="36" idx="2"/>
          </p:cNvCxnSpPr>
          <p:nvPr/>
        </p:nvCxnSpPr>
        <p:spPr>
          <a:xfrm>
            <a:off x="2894725" y="1636587"/>
            <a:ext cx="1245227" cy="161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23" idx="4"/>
            <a:endCxn id="36" idx="2"/>
          </p:cNvCxnSpPr>
          <p:nvPr/>
        </p:nvCxnSpPr>
        <p:spPr>
          <a:xfrm>
            <a:off x="2843808" y="2392010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25" idx="6"/>
            <a:endCxn id="36" idx="3"/>
          </p:cNvCxnSpPr>
          <p:nvPr/>
        </p:nvCxnSpPr>
        <p:spPr>
          <a:xfrm>
            <a:off x="2915816" y="2924944"/>
            <a:ext cx="1245227" cy="382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26" idx="5"/>
            <a:endCxn id="36" idx="3"/>
          </p:cNvCxnSpPr>
          <p:nvPr/>
        </p:nvCxnSpPr>
        <p:spPr>
          <a:xfrm>
            <a:off x="2894725" y="3307023"/>
            <a:ext cx="12663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059832" y="11154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212232" y="3275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131840" y="16288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059832" y="1907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131840" y="24836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203848" y="28529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자유형 74"/>
          <p:cNvSpPr/>
          <p:nvPr/>
        </p:nvSpPr>
        <p:spPr>
          <a:xfrm>
            <a:off x="483079" y="598556"/>
            <a:ext cx="2294627" cy="1014584"/>
          </a:xfrm>
          <a:custGeom>
            <a:avLst/>
            <a:gdLst>
              <a:gd name="connsiteX0" fmla="*/ 0 w 2294627"/>
              <a:gd name="connsiteY0" fmla="*/ 1014584 h 1014584"/>
              <a:gd name="connsiteX1" fmla="*/ 405442 w 2294627"/>
              <a:gd name="connsiteY1" fmla="*/ 151942 h 1014584"/>
              <a:gd name="connsiteX2" fmla="*/ 2294627 w 2294627"/>
              <a:gd name="connsiteY2" fmla="*/ 5293 h 101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627" h="1014584">
                <a:moveTo>
                  <a:pt x="0" y="1014584"/>
                </a:moveTo>
                <a:cubicBezTo>
                  <a:pt x="11502" y="667370"/>
                  <a:pt x="23004" y="320157"/>
                  <a:pt x="405442" y="151942"/>
                </a:cubicBezTo>
                <a:cubicBezTo>
                  <a:pt x="787880" y="-16273"/>
                  <a:pt x="1541253" y="-5490"/>
                  <a:pt x="2294627" y="529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733245" y="919375"/>
            <a:ext cx="2070340" cy="667885"/>
          </a:xfrm>
          <a:custGeom>
            <a:avLst/>
            <a:gdLst>
              <a:gd name="connsiteX0" fmla="*/ 0 w 2070340"/>
              <a:gd name="connsiteY0" fmla="*/ 667885 h 667885"/>
              <a:gd name="connsiteX1" fmla="*/ 1199072 w 2070340"/>
              <a:gd name="connsiteY1" fmla="*/ 64036 h 667885"/>
              <a:gd name="connsiteX2" fmla="*/ 2070340 w 2070340"/>
              <a:gd name="connsiteY2" fmla="*/ 46783 h 66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0" h="667885">
                <a:moveTo>
                  <a:pt x="0" y="667885"/>
                </a:moveTo>
                <a:cubicBezTo>
                  <a:pt x="427008" y="417719"/>
                  <a:pt x="854016" y="167553"/>
                  <a:pt x="1199072" y="64036"/>
                </a:cubicBezTo>
                <a:cubicBezTo>
                  <a:pt x="1544128" y="-39481"/>
                  <a:pt x="1807234" y="3651"/>
                  <a:pt x="2070340" y="4678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1250830" y="1431971"/>
            <a:ext cx="1612228" cy="138683"/>
          </a:xfrm>
          <a:custGeom>
            <a:avLst/>
            <a:gdLst>
              <a:gd name="connsiteX0" fmla="*/ 0 w 1612228"/>
              <a:gd name="connsiteY0" fmla="*/ 138037 h 138683"/>
              <a:gd name="connsiteX1" fmla="*/ 974785 w 1612228"/>
              <a:gd name="connsiteY1" fmla="*/ 14 h 138683"/>
              <a:gd name="connsiteX2" fmla="*/ 1561381 w 1612228"/>
              <a:gd name="connsiteY2" fmla="*/ 129410 h 138683"/>
              <a:gd name="connsiteX3" fmla="*/ 1578634 w 1612228"/>
              <a:gd name="connsiteY3" fmla="*/ 129410 h 138683"/>
              <a:gd name="connsiteX4" fmla="*/ 1535502 w 1612228"/>
              <a:gd name="connsiteY4" fmla="*/ 138037 h 13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2228" h="138683">
                <a:moveTo>
                  <a:pt x="0" y="138037"/>
                </a:moveTo>
                <a:cubicBezTo>
                  <a:pt x="357277" y="69744"/>
                  <a:pt x="714555" y="1452"/>
                  <a:pt x="974785" y="14"/>
                </a:cubicBezTo>
                <a:cubicBezTo>
                  <a:pt x="1235015" y="-1424"/>
                  <a:pt x="1460740" y="107844"/>
                  <a:pt x="1561381" y="129410"/>
                </a:cubicBezTo>
                <a:cubicBezTo>
                  <a:pt x="1662022" y="150976"/>
                  <a:pt x="1582947" y="127972"/>
                  <a:pt x="1578634" y="129410"/>
                </a:cubicBezTo>
                <a:cubicBezTo>
                  <a:pt x="1574321" y="130848"/>
                  <a:pt x="1554911" y="134442"/>
                  <a:pt x="1535502" y="13803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>
            <a:off x="931653" y="1195959"/>
            <a:ext cx="1854679" cy="408554"/>
          </a:xfrm>
          <a:custGeom>
            <a:avLst/>
            <a:gdLst>
              <a:gd name="connsiteX0" fmla="*/ 0 w 1854679"/>
              <a:gd name="connsiteY0" fmla="*/ 408554 h 408554"/>
              <a:gd name="connsiteX1" fmla="*/ 767751 w 1854679"/>
              <a:gd name="connsiteY1" fmla="*/ 28992 h 408554"/>
              <a:gd name="connsiteX2" fmla="*/ 1854679 w 1854679"/>
              <a:gd name="connsiteY2" fmla="*/ 54871 h 4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679" h="408554">
                <a:moveTo>
                  <a:pt x="0" y="408554"/>
                </a:moveTo>
                <a:cubicBezTo>
                  <a:pt x="229319" y="248246"/>
                  <a:pt x="458638" y="87939"/>
                  <a:pt x="767751" y="28992"/>
                </a:cubicBezTo>
                <a:cubicBezTo>
                  <a:pt x="1076864" y="-29955"/>
                  <a:pt x="1465771" y="12458"/>
                  <a:pt x="1854679" y="5487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자유형 78"/>
          <p:cNvSpPr/>
          <p:nvPr/>
        </p:nvSpPr>
        <p:spPr>
          <a:xfrm>
            <a:off x="1164566" y="2260121"/>
            <a:ext cx="1621766" cy="3329796"/>
          </a:xfrm>
          <a:custGeom>
            <a:avLst/>
            <a:gdLst>
              <a:gd name="connsiteX0" fmla="*/ 0 w 1621766"/>
              <a:gd name="connsiteY0" fmla="*/ 0 h 3329796"/>
              <a:gd name="connsiteX1" fmla="*/ 491706 w 1621766"/>
              <a:gd name="connsiteY1" fmla="*/ 2700068 h 3329796"/>
              <a:gd name="connsiteX2" fmla="*/ 1621766 w 1621766"/>
              <a:gd name="connsiteY2" fmla="*/ 3329796 h 33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766" h="3329796">
                <a:moveTo>
                  <a:pt x="0" y="0"/>
                </a:moveTo>
                <a:cubicBezTo>
                  <a:pt x="110706" y="1072551"/>
                  <a:pt x="221412" y="2145102"/>
                  <a:pt x="491706" y="2700068"/>
                </a:cubicBezTo>
                <a:cubicBezTo>
                  <a:pt x="762000" y="3255034"/>
                  <a:pt x="1621766" y="3329796"/>
                  <a:pt x="1621766" y="33297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6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5631" y="29249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26207" y="29249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29249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5631" y="314096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6207" y="314096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14096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5631" y="33615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26207" y="33615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3608" y="33615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55776" y="69269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55776" y="12976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555776" y="187370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555776" y="24786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55776" y="31409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55776" y="37890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555776" y="44371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555776" y="504205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555776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644008" y="119675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644008" y="25649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44008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644008" y="52292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6588224" y="19888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516216" y="43651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>
            <a:stCxn id="18" idx="6"/>
            <a:endCxn id="34" idx="2"/>
          </p:cNvCxnSpPr>
          <p:nvPr/>
        </p:nvCxnSpPr>
        <p:spPr>
          <a:xfrm>
            <a:off x="2699792" y="764704"/>
            <a:ext cx="1944216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19" idx="6"/>
            <a:endCxn id="34" idx="3"/>
          </p:cNvCxnSpPr>
          <p:nvPr/>
        </p:nvCxnSpPr>
        <p:spPr>
          <a:xfrm flipV="1">
            <a:off x="2699792" y="1319677"/>
            <a:ext cx="1965307" cy="4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1" idx="7"/>
            <a:endCxn id="34" idx="3"/>
          </p:cNvCxnSpPr>
          <p:nvPr/>
        </p:nvCxnSpPr>
        <p:spPr>
          <a:xfrm flipV="1">
            <a:off x="2678701" y="1319677"/>
            <a:ext cx="1986398" cy="118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22" idx="6"/>
            <a:endCxn id="34" idx="3"/>
          </p:cNvCxnSpPr>
          <p:nvPr/>
        </p:nvCxnSpPr>
        <p:spPr>
          <a:xfrm flipV="1">
            <a:off x="2699792" y="1319677"/>
            <a:ext cx="1965307" cy="1893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자유형 59"/>
          <p:cNvSpPr/>
          <p:nvPr/>
        </p:nvSpPr>
        <p:spPr>
          <a:xfrm>
            <a:off x="653808" y="772886"/>
            <a:ext cx="1915221" cy="2253343"/>
          </a:xfrm>
          <a:custGeom>
            <a:avLst/>
            <a:gdLst>
              <a:gd name="connsiteX0" fmla="*/ 31992 w 1947878"/>
              <a:gd name="connsiteY0" fmla="*/ 2253343 h 2253343"/>
              <a:gd name="connsiteX1" fmla="*/ 260592 w 1947878"/>
              <a:gd name="connsiteY1" fmla="*/ 729343 h 2253343"/>
              <a:gd name="connsiteX2" fmla="*/ 1947878 w 1947878"/>
              <a:gd name="connsiteY2" fmla="*/ 0 h 22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878" h="2253343">
                <a:moveTo>
                  <a:pt x="31992" y="2253343"/>
                </a:moveTo>
                <a:cubicBezTo>
                  <a:pt x="-13365" y="1679121"/>
                  <a:pt x="-58722" y="1104900"/>
                  <a:pt x="260592" y="729343"/>
                </a:cubicBezTo>
                <a:cubicBezTo>
                  <a:pt x="579906" y="353786"/>
                  <a:pt x="1263892" y="176893"/>
                  <a:pt x="194787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>
            <a:off x="914715" y="1360714"/>
            <a:ext cx="1665199" cy="1665515"/>
          </a:xfrm>
          <a:custGeom>
            <a:avLst/>
            <a:gdLst>
              <a:gd name="connsiteX0" fmla="*/ 32342 w 1665199"/>
              <a:gd name="connsiteY0" fmla="*/ 1665515 h 1665515"/>
              <a:gd name="connsiteX1" fmla="*/ 217399 w 1665199"/>
              <a:gd name="connsiteY1" fmla="*/ 696686 h 1665515"/>
              <a:gd name="connsiteX2" fmla="*/ 1665199 w 1665199"/>
              <a:gd name="connsiteY2" fmla="*/ 0 h 166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199" h="1665515">
                <a:moveTo>
                  <a:pt x="32342" y="1665515"/>
                </a:moveTo>
                <a:cubicBezTo>
                  <a:pt x="-11201" y="1319893"/>
                  <a:pt x="-54744" y="974272"/>
                  <a:pt x="217399" y="696686"/>
                </a:cubicBezTo>
                <a:cubicBezTo>
                  <a:pt x="489542" y="419100"/>
                  <a:pt x="1077370" y="209550"/>
                  <a:pt x="1665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>
            <a:off x="1153886" y="1948543"/>
            <a:ext cx="1415143" cy="1077686"/>
          </a:xfrm>
          <a:custGeom>
            <a:avLst/>
            <a:gdLst>
              <a:gd name="connsiteX0" fmla="*/ 0 w 1415143"/>
              <a:gd name="connsiteY0" fmla="*/ 1077686 h 1077686"/>
              <a:gd name="connsiteX1" fmla="*/ 283028 w 1415143"/>
              <a:gd name="connsiteY1" fmla="*/ 283028 h 1077686"/>
              <a:gd name="connsiteX2" fmla="*/ 1415143 w 1415143"/>
              <a:gd name="connsiteY2" fmla="*/ 0 h 10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5143" h="1077686">
                <a:moveTo>
                  <a:pt x="0" y="1077686"/>
                </a:moveTo>
                <a:cubicBezTo>
                  <a:pt x="23585" y="770164"/>
                  <a:pt x="47171" y="462642"/>
                  <a:pt x="283028" y="283028"/>
                </a:cubicBezTo>
                <a:cubicBezTo>
                  <a:pt x="518885" y="103414"/>
                  <a:pt x="967014" y="51707"/>
                  <a:pt x="14151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 65"/>
          <p:cNvSpPr/>
          <p:nvPr/>
        </p:nvSpPr>
        <p:spPr>
          <a:xfrm>
            <a:off x="696686" y="2556376"/>
            <a:ext cx="1894114" cy="676681"/>
          </a:xfrm>
          <a:custGeom>
            <a:avLst/>
            <a:gdLst>
              <a:gd name="connsiteX0" fmla="*/ 0 w 1894114"/>
              <a:gd name="connsiteY0" fmla="*/ 676681 h 676681"/>
              <a:gd name="connsiteX1" fmla="*/ 859971 w 1894114"/>
              <a:gd name="connsiteY1" fmla="*/ 88853 h 676681"/>
              <a:gd name="connsiteX2" fmla="*/ 1894114 w 1894114"/>
              <a:gd name="connsiteY2" fmla="*/ 12653 h 67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4114" h="676681">
                <a:moveTo>
                  <a:pt x="0" y="676681"/>
                </a:moveTo>
                <a:cubicBezTo>
                  <a:pt x="272142" y="438102"/>
                  <a:pt x="544285" y="199524"/>
                  <a:pt x="859971" y="88853"/>
                </a:cubicBezTo>
                <a:cubicBezTo>
                  <a:pt x="1175657" y="-21818"/>
                  <a:pt x="1534885" y="-4583"/>
                  <a:pt x="1894114" y="126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자유형 80"/>
          <p:cNvSpPr/>
          <p:nvPr/>
        </p:nvSpPr>
        <p:spPr>
          <a:xfrm>
            <a:off x="936171" y="2949067"/>
            <a:ext cx="1643743" cy="294876"/>
          </a:xfrm>
          <a:custGeom>
            <a:avLst/>
            <a:gdLst>
              <a:gd name="connsiteX0" fmla="*/ 0 w 1643743"/>
              <a:gd name="connsiteY0" fmla="*/ 294876 h 294876"/>
              <a:gd name="connsiteX1" fmla="*/ 1055915 w 1643743"/>
              <a:gd name="connsiteY1" fmla="*/ 962 h 294876"/>
              <a:gd name="connsiteX2" fmla="*/ 1643743 w 1643743"/>
              <a:gd name="connsiteY2" fmla="*/ 218676 h 29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3743" h="294876">
                <a:moveTo>
                  <a:pt x="0" y="294876"/>
                </a:moveTo>
                <a:cubicBezTo>
                  <a:pt x="390979" y="154269"/>
                  <a:pt x="781958" y="13662"/>
                  <a:pt x="1055915" y="962"/>
                </a:cubicBezTo>
                <a:cubicBezTo>
                  <a:pt x="1329872" y="-11738"/>
                  <a:pt x="1486807" y="103469"/>
                  <a:pt x="1643743" y="21867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자유형 82"/>
          <p:cNvSpPr/>
          <p:nvPr/>
        </p:nvSpPr>
        <p:spPr>
          <a:xfrm>
            <a:off x="1164771" y="3243943"/>
            <a:ext cx="1393372" cy="576943"/>
          </a:xfrm>
          <a:custGeom>
            <a:avLst/>
            <a:gdLst>
              <a:gd name="connsiteX0" fmla="*/ 0 w 1393372"/>
              <a:gd name="connsiteY0" fmla="*/ 0 h 576943"/>
              <a:gd name="connsiteX1" fmla="*/ 664029 w 1393372"/>
              <a:gd name="connsiteY1" fmla="*/ 326571 h 576943"/>
              <a:gd name="connsiteX2" fmla="*/ 1393372 w 1393372"/>
              <a:gd name="connsiteY2" fmla="*/ 576943 h 5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3372" h="576943">
                <a:moveTo>
                  <a:pt x="0" y="0"/>
                </a:moveTo>
                <a:cubicBezTo>
                  <a:pt x="215900" y="115207"/>
                  <a:pt x="431800" y="230414"/>
                  <a:pt x="664029" y="326571"/>
                </a:cubicBezTo>
                <a:cubicBezTo>
                  <a:pt x="896258" y="422728"/>
                  <a:pt x="1144815" y="499835"/>
                  <a:pt x="1393372" y="5769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자유형 83"/>
          <p:cNvSpPr/>
          <p:nvPr/>
        </p:nvSpPr>
        <p:spPr>
          <a:xfrm>
            <a:off x="713643" y="3469556"/>
            <a:ext cx="1855386" cy="1037130"/>
          </a:xfrm>
          <a:custGeom>
            <a:avLst/>
            <a:gdLst>
              <a:gd name="connsiteX0" fmla="*/ 0 w 1894115"/>
              <a:gd name="connsiteY0" fmla="*/ 0 h 990600"/>
              <a:gd name="connsiteX1" fmla="*/ 533400 w 1894115"/>
              <a:gd name="connsiteY1" fmla="*/ 805543 h 990600"/>
              <a:gd name="connsiteX2" fmla="*/ 1894115 w 1894115"/>
              <a:gd name="connsiteY2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4115" h="990600">
                <a:moveTo>
                  <a:pt x="0" y="0"/>
                </a:moveTo>
                <a:cubicBezTo>
                  <a:pt x="108857" y="320221"/>
                  <a:pt x="217714" y="640443"/>
                  <a:pt x="533400" y="805543"/>
                </a:cubicBezTo>
                <a:cubicBezTo>
                  <a:pt x="849086" y="970643"/>
                  <a:pt x="1371600" y="980621"/>
                  <a:pt x="1894115" y="9906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자유형 84"/>
          <p:cNvSpPr/>
          <p:nvPr/>
        </p:nvSpPr>
        <p:spPr>
          <a:xfrm>
            <a:off x="904700" y="3472543"/>
            <a:ext cx="1642557" cy="1632857"/>
          </a:xfrm>
          <a:custGeom>
            <a:avLst/>
            <a:gdLst>
              <a:gd name="connsiteX0" fmla="*/ 20586 w 1642557"/>
              <a:gd name="connsiteY0" fmla="*/ 0 h 1632857"/>
              <a:gd name="connsiteX1" fmla="*/ 227414 w 1642557"/>
              <a:gd name="connsiteY1" fmla="*/ 1099457 h 1632857"/>
              <a:gd name="connsiteX2" fmla="*/ 1642557 w 1642557"/>
              <a:gd name="connsiteY2" fmla="*/ 1632857 h 16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2557" h="1632857">
                <a:moveTo>
                  <a:pt x="20586" y="0"/>
                </a:moveTo>
                <a:cubicBezTo>
                  <a:pt x="-11164" y="413657"/>
                  <a:pt x="-42914" y="827314"/>
                  <a:pt x="227414" y="1099457"/>
                </a:cubicBezTo>
                <a:cubicBezTo>
                  <a:pt x="497742" y="1371600"/>
                  <a:pt x="1070149" y="1502228"/>
                  <a:pt x="1642557" y="16328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 85"/>
          <p:cNvSpPr/>
          <p:nvPr/>
        </p:nvSpPr>
        <p:spPr>
          <a:xfrm>
            <a:off x="1061692" y="3472543"/>
            <a:ext cx="1507337" cy="2275114"/>
          </a:xfrm>
          <a:custGeom>
            <a:avLst/>
            <a:gdLst>
              <a:gd name="connsiteX0" fmla="*/ 81308 w 1507337"/>
              <a:gd name="connsiteY0" fmla="*/ 0 h 2275114"/>
              <a:gd name="connsiteX1" fmla="*/ 157508 w 1507337"/>
              <a:gd name="connsiteY1" fmla="*/ 1850571 h 2275114"/>
              <a:gd name="connsiteX2" fmla="*/ 1507337 w 1507337"/>
              <a:gd name="connsiteY2" fmla="*/ 2275114 h 227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337" h="2275114">
                <a:moveTo>
                  <a:pt x="81308" y="0"/>
                </a:moveTo>
                <a:cubicBezTo>
                  <a:pt x="572" y="735692"/>
                  <a:pt x="-80163" y="1471385"/>
                  <a:pt x="157508" y="1850571"/>
                </a:cubicBezTo>
                <a:cubicBezTo>
                  <a:pt x="395179" y="2229757"/>
                  <a:pt x="951258" y="2252435"/>
                  <a:pt x="1507337" y="22751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/>
          <p:cNvCxnSpPr>
            <a:stCxn id="19" idx="6"/>
            <a:endCxn id="35" idx="1"/>
          </p:cNvCxnSpPr>
          <p:nvPr/>
        </p:nvCxnSpPr>
        <p:spPr>
          <a:xfrm>
            <a:off x="2699792" y="1369646"/>
            <a:ext cx="1965307" cy="12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20" idx="5"/>
            <a:endCxn id="35" idx="2"/>
          </p:cNvCxnSpPr>
          <p:nvPr/>
        </p:nvCxnSpPr>
        <p:spPr>
          <a:xfrm>
            <a:off x="2678701" y="1996627"/>
            <a:ext cx="1965307" cy="640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22" idx="6"/>
            <a:endCxn id="35" idx="2"/>
          </p:cNvCxnSpPr>
          <p:nvPr/>
        </p:nvCxnSpPr>
        <p:spPr>
          <a:xfrm flipV="1">
            <a:off x="2699792" y="2636912"/>
            <a:ext cx="194421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23" idx="7"/>
            <a:endCxn id="35" idx="3"/>
          </p:cNvCxnSpPr>
          <p:nvPr/>
        </p:nvCxnSpPr>
        <p:spPr>
          <a:xfrm flipV="1">
            <a:off x="2678701" y="2687829"/>
            <a:ext cx="1986398" cy="112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21" idx="6"/>
            <a:endCxn id="36" idx="1"/>
          </p:cNvCxnSpPr>
          <p:nvPr/>
        </p:nvCxnSpPr>
        <p:spPr>
          <a:xfrm>
            <a:off x="2699792" y="2550652"/>
            <a:ext cx="1965307" cy="1403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22" idx="6"/>
            <a:endCxn id="36" idx="2"/>
          </p:cNvCxnSpPr>
          <p:nvPr/>
        </p:nvCxnSpPr>
        <p:spPr>
          <a:xfrm>
            <a:off x="2699792" y="3212976"/>
            <a:ext cx="1944216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24" idx="6"/>
            <a:endCxn id="36" idx="2"/>
          </p:cNvCxnSpPr>
          <p:nvPr/>
        </p:nvCxnSpPr>
        <p:spPr>
          <a:xfrm flipV="1">
            <a:off x="2699792" y="4005064"/>
            <a:ext cx="1944216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25" idx="7"/>
            <a:endCxn id="36" idx="3"/>
          </p:cNvCxnSpPr>
          <p:nvPr/>
        </p:nvCxnSpPr>
        <p:spPr>
          <a:xfrm flipV="1">
            <a:off x="2678701" y="4055981"/>
            <a:ext cx="1986398" cy="100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22" idx="5"/>
            <a:endCxn id="37" idx="0"/>
          </p:cNvCxnSpPr>
          <p:nvPr/>
        </p:nvCxnSpPr>
        <p:spPr>
          <a:xfrm>
            <a:off x="2678701" y="3263893"/>
            <a:ext cx="2037315" cy="1965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23" idx="6"/>
            <a:endCxn id="37" idx="1"/>
          </p:cNvCxnSpPr>
          <p:nvPr/>
        </p:nvCxnSpPr>
        <p:spPr>
          <a:xfrm>
            <a:off x="2699792" y="3861048"/>
            <a:ext cx="1965307" cy="1389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25" idx="6"/>
            <a:endCxn id="37" idx="2"/>
          </p:cNvCxnSpPr>
          <p:nvPr/>
        </p:nvCxnSpPr>
        <p:spPr>
          <a:xfrm>
            <a:off x="2699792" y="5114062"/>
            <a:ext cx="1944216" cy="187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26" idx="6"/>
            <a:endCxn id="37" idx="2"/>
          </p:cNvCxnSpPr>
          <p:nvPr/>
        </p:nvCxnSpPr>
        <p:spPr>
          <a:xfrm flipV="1">
            <a:off x="2699792" y="5301208"/>
            <a:ext cx="1944216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34" idx="6"/>
            <a:endCxn id="74" idx="1"/>
          </p:cNvCxnSpPr>
          <p:nvPr/>
        </p:nvCxnSpPr>
        <p:spPr>
          <a:xfrm>
            <a:off x="4788024" y="1268760"/>
            <a:ext cx="1821291" cy="741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35" idx="7"/>
            <a:endCxn id="74" idx="2"/>
          </p:cNvCxnSpPr>
          <p:nvPr/>
        </p:nvCxnSpPr>
        <p:spPr>
          <a:xfrm flipV="1">
            <a:off x="4766933" y="2060848"/>
            <a:ext cx="1821291" cy="525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stCxn id="36" idx="7"/>
            <a:endCxn id="74" idx="2"/>
          </p:cNvCxnSpPr>
          <p:nvPr/>
        </p:nvCxnSpPr>
        <p:spPr>
          <a:xfrm flipV="1">
            <a:off x="4766933" y="2060848"/>
            <a:ext cx="1821291" cy="1893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37" idx="6"/>
            <a:endCxn id="74" idx="3"/>
          </p:cNvCxnSpPr>
          <p:nvPr/>
        </p:nvCxnSpPr>
        <p:spPr>
          <a:xfrm flipV="1">
            <a:off x="4788024" y="2111765"/>
            <a:ext cx="1821291" cy="318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34" idx="5"/>
            <a:endCxn id="80" idx="0"/>
          </p:cNvCxnSpPr>
          <p:nvPr/>
        </p:nvCxnSpPr>
        <p:spPr>
          <a:xfrm>
            <a:off x="4766933" y="1319677"/>
            <a:ext cx="1821291" cy="304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35" idx="1"/>
            <a:endCxn id="80" idx="1"/>
          </p:cNvCxnSpPr>
          <p:nvPr/>
        </p:nvCxnSpPr>
        <p:spPr>
          <a:xfrm>
            <a:off x="4665099" y="2585995"/>
            <a:ext cx="1872208" cy="18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>
            <a:stCxn id="36" idx="6"/>
            <a:endCxn id="80" idx="2"/>
          </p:cNvCxnSpPr>
          <p:nvPr/>
        </p:nvCxnSpPr>
        <p:spPr>
          <a:xfrm>
            <a:off x="4788024" y="4005064"/>
            <a:ext cx="172819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stCxn id="37" idx="1"/>
            <a:endCxn id="80" idx="2"/>
          </p:cNvCxnSpPr>
          <p:nvPr/>
        </p:nvCxnSpPr>
        <p:spPr>
          <a:xfrm flipV="1">
            <a:off x="4665099" y="4437112"/>
            <a:ext cx="1851117" cy="813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>
            <a:stCxn id="74" idx="6"/>
          </p:cNvCxnSpPr>
          <p:nvPr/>
        </p:nvCxnSpPr>
        <p:spPr>
          <a:xfrm>
            <a:off x="6732240" y="2060848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80" idx="6"/>
          </p:cNvCxnSpPr>
          <p:nvPr/>
        </p:nvCxnSpPr>
        <p:spPr>
          <a:xfrm>
            <a:off x="6660232" y="4437112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635896" y="75541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3563888" y="11154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3851920" y="140348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3995936" y="160862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46" name="TextBox 145"/>
          <p:cNvSpPr txBox="1"/>
          <p:nvPr/>
        </p:nvSpPr>
        <p:spPr>
          <a:xfrm>
            <a:off x="4123092" y="206084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4139952" y="33477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078830" y="44588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3817428" y="226758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3851920" y="356372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3779912" y="458112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3707904" y="262762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3779912" y="397400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3491880" y="500388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3851920" y="291565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4103856" y="40770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3347864" y="536392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5779276" y="133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5724128" y="19168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68" name="TextBox 167"/>
          <p:cNvSpPr txBox="1"/>
          <p:nvPr/>
        </p:nvSpPr>
        <p:spPr>
          <a:xfrm>
            <a:off x="5868144" y="24115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6084168" y="3356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6276920" y="2627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5844872" y="37170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2" name="TextBox 171"/>
          <p:cNvSpPr txBox="1"/>
          <p:nvPr/>
        </p:nvSpPr>
        <p:spPr>
          <a:xfrm>
            <a:off x="5700856" y="45811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73" name="TextBox 172"/>
          <p:cNvSpPr txBox="1"/>
          <p:nvPr/>
        </p:nvSpPr>
        <p:spPr>
          <a:xfrm>
            <a:off x="5724128" y="41490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355976" y="6093296"/>
            <a:ext cx="1434379" cy="554292"/>
            <a:chOff x="4355976" y="6093296"/>
            <a:chExt cx="1434379" cy="554292"/>
          </a:xfrm>
        </p:grpSpPr>
        <p:sp>
          <p:nvSpPr>
            <p:cNvPr id="158" name="직사각형 157"/>
            <p:cNvSpPr/>
            <p:nvPr/>
          </p:nvSpPr>
          <p:spPr>
            <a:xfrm>
              <a:off x="4355976" y="6093296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621326" y="6093296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4355976" y="6380418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4632212" y="6380418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5241844" y="6099077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528966" y="6099077"/>
              <a:ext cx="261389" cy="2613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5241844" y="6386199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5518080" y="6386199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910268" y="6154418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732240" y="6088191"/>
            <a:ext cx="1418388" cy="553616"/>
            <a:chOff x="6732240" y="6088191"/>
            <a:chExt cx="1418388" cy="553616"/>
          </a:xfrm>
        </p:grpSpPr>
        <p:sp>
          <p:nvSpPr>
            <p:cNvPr id="162" name="직사각형 161"/>
            <p:cNvSpPr/>
            <p:nvPr/>
          </p:nvSpPr>
          <p:spPr>
            <a:xfrm>
              <a:off x="6732240" y="6088191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6997590" y="6088191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6732240" y="6375313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008476" y="6375313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7602117" y="6093296"/>
              <a:ext cx="261389" cy="2613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7889239" y="6093296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7602117" y="6380418"/>
              <a:ext cx="261389" cy="2613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878353" y="6380418"/>
              <a:ext cx="261389" cy="2613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270541" y="6148637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84" name="직사각형 183"/>
          <p:cNvSpPr/>
          <p:nvPr/>
        </p:nvSpPr>
        <p:spPr>
          <a:xfrm>
            <a:off x="8094463" y="30773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5" name="직사각형 184"/>
          <p:cNvSpPr/>
          <p:nvPr/>
        </p:nvSpPr>
        <p:spPr>
          <a:xfrm>
            <a:off x="8315039" y="3077344"/>
            <a:ext cx="216024" cy="2160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6" name="직사각형 185"/>
          <p:cNvSpPr/>
          <p:nvPr/>
        </p:nvSpPr>
        <p:spPr>
          <a:xfrm>
            <a:off x="8532440" y="30773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7" name="직사각형 186"/>
          <p:cNvSpPr/>
          <p:nvPr/>
        </p:nvSpPr>
        <p:spPr>
          <a:xfrm>
            <a:off x="8094463" y="329336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8" name="직사각형 187"/>
          <p:cNvSpPr/>
          <p:nvPr/>
        </p:nvSpPr>
        <p:spPr>
          <a:xfrm>
            <a:off x="8315039" y="329336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9" name="직사각형 188"/>
          <p:cNvSpPr/>
          <p:nvPr/>
        </p:nvSpPr>
        <p:spPr>
          <a:xfrm>
            <a:off x="8532440" y="3293368"/>
            <a:ext cx="216024" cy="2160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0" name="직사각형 189"/>
          <p:cNvSpPr/>
          <p:nvPr/>
        </p:nvSpPr>
        <p:spPr>
          <a:xfrm>
            <a:off x="8094463" y="3513944"/>
            <a:ext cx="216024" cy="2160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1" name="직사각형 190"/>
          <p:cNvSpPr/>
          <p:nvPr/>
        </p:nvSpPr>
        <p:spPr>
          <a:xfrm>
            <a:off x="8315039" y="35139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2" name="직사각형 191"/>
          <p:cNvSpPr/>
          <p:nvPr/>
        </p:nvSpPr>
        <p:spPr>
          <a:xfrm>
            <a:off x="8532440" y="35139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7092280" y="18448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7092280" y="42210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5" name="TextBox 194"/>
          <p:cNvSpPr txBox="1"/>
          <p:nvPr/>
        </p:nvSpPr>
        <p:spPr>
          <a:xfrm>
            <a:off x="7732811" y="18448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96" name="TextBox 195"/>
          <p:cNvSpPr txBox="1"/>
          <p:nvPr/>
        </p:nvSpPr>
        <p:spPr>
          <a:xfrm>
            <a:off x="7740352" y="42117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1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직사각형 157"/>
          <p:cNvSpPr/>
          <p:nvPr/>
        </p:nvSpPr>
        <p:spPr>
          <a:xfrm>
            <a:off x="4355976" y="6093296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59" name="직사각형 158"/>
          <p:cNvSpPr/>
          <p:nvPr/>
        </p:nvSpPr>
        <p:spPr>
          <a:xfrm>
            <a:off x="4621326" y="6093296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60" name="직사각형 159"/>
          <p:cNvSpPr/>
          <p:nvPr/>
        </p:nvSpPr>
        <p:spPr>
          <a:xfrm>
            <a:off x="4355976" y="6380418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61" name="직사각형 160"/>
          <p:cNvSpPr/>
          <p:nvPr/>
        </p:nvSpPr>
        <p:spPr>
          <a:xfrm>
            <a:off x="4632212" y="6380418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62" name="직사각형 161"/>
          <p:cNvSpPr/>
          <p:nvPr/>
        </p:nvSpPr>
        <p:spPr>
          <a:xfrm>
            <a:off x="6732240" y="6088191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63" name="직사각형 162"/>
          <p:cNvSpPr/>
          <p:nvPr/>
        </p:nvSpPr>
        <p:spPr>
          <a:xfrm>
            <a:off x="6997590" y="6088191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64" name="직사각형 163"/>
          <p:cNvSpPr/>
          <p:nvPr/>
        </p:nvSpPr>
        <p:spPr>
          <a:xfrm>
            <a:off x="6732240" y="6375313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65" name="직사각형 164"/>
          <p:cNvSpPr/>
          <p:nvPr/>
        </p:nvSpPr>
        <p:spPr>
          <a:xfrm>
            <a:off x="7008476" y="6375313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74" name="직사각형 173"/>
          <p:cNvSpPr/>
          <p:nvPr/>
        </p:nvSpPr>
        <p:spPr>
          <a:xfrm>
            <a:off x="5241844" y="6099077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5" name="직사각형 174"/>
          <p:cNvSpPr/>
          <p:nvPr/>
        </p:nvSpPr>
        <p:spPr>
          <a:xfrm>
            <a:off x="5528966" y="6099077"/>
            <a:ext cx="261389" cy="26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76" name="직사각형 175"/>
          <p:cNvSpPr/>
          <p:nvPr/>
        </p:nvSpPr>
        <p:spPr>
          <a:xfrm>
            <a:off x="5241844" y="6386199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7" name="직사각형 176"/>
          <p:cNvSpPr/>
          <p:nvPr/>
        </p:nvSpPr>
        <p:spPr>
          <a:xfrm>
            <a:off x="5518080" y="6386199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4910268" y="615441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179" name="직사각형 178"/>
          <p:cNvSpPr/>
          <p:nvPr/>
        </p:nvSpPr>
        <p:spPr>
          <a:xfrm>
            <a:off x="7602117" y="6093296"/>
            <a:ext cx="261389" cy="26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0" name="직사각형 179"/>
          <p:cNvSpPr/>
          <p:nvPr/>
        </p:nvSpPr>
        <p:spPr>
          <a:xfrm>
            <a:off x="7889239" y="6093296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1" name="직사각형 180"/>
          <p:cNvSpPr/>
          <p:nvPr/>
        </p:nvSpPr>
        <p:spPr>
          <a:xfrm>
            <a:off x="7602117" y="6380418"/>
            <a:ext cx="261389" cy="26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2" name="직사각형 181"/>
          <p:cNvSpPr/>
          <p:nvPr/>
        </p:nvSpPr>
        <p:spPr>
          <a:xfrm>
            <a:off x="7878353" y="6380418"/>
            <a:ext cx="261389" cy="26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7270541" y="614863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70976" y="584684"/>
            <a:ext cx="7498175" cy="5112568"/>
            <a:chOff x="-356975" y="692696"/>
            <a:chExt cx="7498175" cy="5112568"/>
          </a:xfrm>
        </p:grpSpPr>
        <p:sp>
          <p:nvSpPr>
            <p:cNvPr id="2" name="직사각형 1"/>
            <p:cNvSpPr/>
            <p:nvPr/>
          </p:nvSpPr>
          <p:spPr>
            <a:xfrm>
              <a:off x="605631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826207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43608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5631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26207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608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05631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6207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43608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2555776" y="69269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2555776" y="129763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2555776" y="187370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555776" y="2478644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2555776" y="314096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555776" y="378904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555776" y="443711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555776" y="5042054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555776" y="566124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4644008" y="119675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644008" y="2564904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644008" y="393305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644008" y="522920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6588224" y="198884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6516216" y="4365104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18" idx="6"/>
              <a:endCxn id="34" idx="2"/>
            </p:cNvCxnSpPr>
            <p:nvPr/>
          </p:nvCxnSpPr>
          <p:spPr>
            <a:xfrm>
              <a:off x="2699792" y="764704"/>
              <a:ext cx="1944216" cy="5040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19" idx="6"/>
              <a:endCxn id="34" idx="3"/>
            </p:cNvCxnSpPr>
            <p:nvPr/>
          </p:nvCxnSpPr>
          <p:spPr>
            <a:xfrm flipV="1">
              <a:off x="2699792" y="1319677"/>
              <a:ext cx="1965307" cy="499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21" idx="7"/>
              <a:endCxn id="34" idx="3"/>
            </p:cNvCxnSpPr>
            <p:nvPr/>
          </p:nvCxnSpPr>
          <p:spPr>
            <a:xfrm flipV="1">
              <a:off x="2678701" y="1319677"/>
              <a:ext cx="1986398" cy="11800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22" idx="6"/>
              <a:endCxn id="34" idx="3"/>
            </p:cNvCxnSpPr>
            <p:nvPr/>
          </p:nvCxnSpPr>
          <p:spPr>
            <a:xfrm flipV="1">
              <a:off x="2699792" y="1319677"/>
              <a:ext cx="1965307" cy="18932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자유형 59"/>
            <p:cNvSpPr/>
            <p:nvPr/>
          </p:nvSpPr>
          <p:spPr>
            <a:xfrm>
              <a:off x="653808" y="772886"/>
              <a:ext cx="1915221" cy="2253343"/>
            </a:xfrm>
            <a:custGeom>
              <a:avLst/>
              <a:gdLst>
                <a:gd name="connsiteX0" fmla="*/ 31992 w 1947878"/>
                <a:gd name="connsiteY0" fmla="*/ 2253343 h 2253343"/>
                <a:gd name="connsiteX1" fmla="*/ 260592 w 1947878"/>
                <a:gd name="connsiteY1" fmla="*/ 729343 h 2253343"/>
                <a:gd name="connsiteX2" fmla="*/ 1947878 w 1947878"/>
                <a:gd name="connsiteY2" fmla="*/ 0 h 2253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7878" h="2253343">
                  <a:moveTo>
                    <a:pt x="31992" y="2253343"/>
                  </a:moveTo>
                  <a:cubicBezTo>
                    <a:pt x="-13365" y="1679121"/>
                    <a:pt x="-58722" y="1104900"/>
                    <a:pt x="260592" y="729343"/>
                  </a:cubicBezTo>
                  <a:cubicBezTo>
                    <a:pt x="579906" y="353786"/>
                    <a:pt x="1263892" y="176893"/>
                    <a:pt x="194787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914715" y="1360714"/>
              <a:ext cx="1665199" cy="1665515"/>
            </a:xfrm>
            <a:custGeom>
              <a:avLst/>
              <a:gdLst>
                <a:gd name="connsiteX0" fmla="*/ 32342 w 1665199"/>
                <a:gd name="connsiteY0" fmla="*/ 1665515 h 1665515"/>
                <a:gd name="connsiteX1" fmla="*/ 217399 w 1665199"/>
                <a:gd name="connsiteY1" fmla="*/ 696686 h 1665515"/>
                <a:gd name="connsiteX2" fmla="*/ 1665199 w 1665199"/>
                <a:gd name="connsiteY2" fmla="*/ 0 h 166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5199" h="1665515">
                  <a:moveTo>
                    <a:pt x="32342" y="1665515"/>
                  </a:moveTo>
                  <a:cubicBezTo>
                    <a:pt x="-11201" y="1319893"/>
                    <a:pt x="-54744" y="974272"/>
                    <a:pt x="217399" y="696686"/>
                  </a:cubicBezTo>
                  <a:cubicBezTo>
                    <a:pt x="489542" y="419100"/>
                    <a:pt x="1077370" y="209550"/>
                    <a:pt x="166519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1153886" y="1948543"/>
              <a:ext cx="1415143" cy="1077686"/>
            </a:xfrm>
            <a:custGeom>
              <a:avLst/>
              <a:gdLst>
                <a:gd name="connsiteX0" fmla="*/ 0 w 1415143"/>
                <a:gd name="connsiteY0" fmla="*/ 1077686 h 1077686"/>
                <a:gd name="connsiteX1" fmla="*/ 283028 w 1415143"/>
                <a:gd name="connsiteY1" fmla="*/ 283028 h 1077686"/>
                <a:gd name="connsiteX2" fmla="*/ 1415143 w 1415143"/>
                <a:gd name="connsiteY2" fmla="*/ 0 h 10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5143" h="1077686">
                  <a:moveTo>
                    <a:pt x="0" y="1077686"/>
                  </a:moveTo>
                  <a:cubicBezTo>
                    <a:pt x="23585" y="770164"/>
                    <a:pt x="47171" y="462642"/>
                    <a:pt x="283028" y="283028"/>
                  </a:cubicBezTo>
                  <a:cubicBezTo>
                    <a:pt x="518885" y="103414"/>
                    <a:pt x="967014" y="51707"/>
                    <a:pt x="141514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696686" y="2556376"/>
              <a:ext cx="1894114" cy="676681"/>
            </a:xfrm>
            <a:custGeom>
              <a:avLst/>
              <a:gdLst>
                <a:gd name="connsiteX0" fmla="*/ 0 w 1894114"/>
                <a:gd name="connsiteY0" fmla="*/ 676681 h 676681"/>
                <a:gd name="connsiteX1" fmla="*/ 859971 w 1894114"/>
                <a:gd name="connsiteY1" fmla="*/ 88853 h 676681"/>
                <a:gd name="connsiteX2" fmla="*/ 1894114 w 1894114"/>
                <a:gd name="connsiteY2" fmla="*/ 12653 h 67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4114" h="676681">
                  <a:moveTo>
                    <a:pt x="0" y="676681"/>
                  </a:moveTo>
                  <a:cubicBezTo>
                    <a:pt x="272142" y="438102"/>
                    <a:pt x="544285" y="199524"/>
                    <a:pt x="859971" y="88853"/>
                  </a:cubicBezTo>
                  <a:cubicBezTo>
                    <a:pt x="1175657" y="-21818"/>
                    <a:pt x="1534885" y="-4583"/>
                    <a:pt x="1894114" y="126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936171" y="2949067"/>
              <a:ext cx="1643743" cy="294876"/>
            </a:xfrm>
            <a:custGeom>
              <a:avLst/>
              <a:gdLst>
                <a:gd name="connsiteX0" fmla="*/ 0 w 1643743"/>
                <a:gd name="connsiteY0" fmla="*/ 294876 h 294876"/>
                <a:gd name="connsiteX1" fmla="*/ 1055915 w 1643743"/>
                <a:gd name="connsiteY1" fmla="*/ 962 h 294876"/>
                <a:gd name="connsiteX2" fmla="*/ 1643743 w 1643743"/>
                <a:gd name="connsiteY2" fmla="*/ 218676 h 29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3743" h="294876">
                  <a:moveTo>
                    <a:pt x="0" y="294876"/>
                  </a:moveTo>
                  <a:cubicBezTo>
                    <a:pt x="390979" y="154269"/>
                    <a:pt x="781958" y="13662"/>
                    <a:pt x="1055915" y="962"/>
                  </a:cubicBezTo>
                  <a:cubicBezTo>
                    <a:pt x="1329872" y="-11738"/>
                    <a:pt x="1486807" y="103469"/>
                    <a:pt x="1643743" y="21867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1164771" y="3243943"/>
              <a:ext cx="1393372" cy="576943"/>
            </a:xfrm>
            <a:custGeom>
              <a:avLst/>
              <a:gdLst>
                <a:gd name="connsiteX0" fmla="*/ 0 w 1393372"/>
                <a:gd name="connsiteY0" fmla="*/ 0 h 576943"/>
                <a:gd name="connsiteX1" fmla="*/ 664029 w 1393372"/>
                <a:gd name="connsiteY1" fmla="*/ 326571 h 576943"/>
                <a:gd name="connsiteX2" fmla="*/ 1393372 w 1393372"/>
                <a:gd name="connsiteY2" fmla="*/ 576943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576943">
                  <a:moveTo>
                    <a:pt x="0" y="0"/>
                  </a:moveTo>
                  <a:cubicBezTo>
                    <a:pt x="215900" y="115207"/>
                    <a:pt x="431800" y="230414"/>
                    <a:pt x="664029" y="326571"/>
                  </a:cubicBezTo>
                  <a:cubicBezTo>
                    <a:pt x="896258" y="422728"/>
                    <a:pt x="1144815" y="499835"/>
                    <a:pt x="1393372" y="57694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713643" y="3469556"/>
              <a:ext cx="1855386" cy="1037130"/>
            </a:xfrm>
            <a:custGeom>
              <a:avLst/>
              <a:gdLst>
                <a:gd name="connsiteX0" fmla="*/ 0 w 1894115"/>
                <a:gd name="connsiteY0" fmla="*/ 0 h 990600"/>
                <a:gd name="connsiteX1" fmla="*/ 533400 w 1894115"/>
                <a:gd name="connsiteY1" fmla="*/ 805543 h 990600"/>
                <a:gd name="connsiteX2" fmla="*/ 1894115 w 1894115"/>
                <a:gd name="connsiteY2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4115" h="990600">
                  <a:moveTo>
                    <a:pt x="0" y="0"/>
                  </a:moveTo>
                  <a:cubicBezTo>
                    <a:pt x="108857" y="320221"/>
                    <a:pt x="217714" y="640443"/>
                    <a:pt x="533400" y="805543"/>
                  </a:cubicBezTo>
                  <a:cubicBezTo>
                    <a:pt x="849086" y="970643"/>
                    <a:pt x="1371600" y="980621"/>
                    <a:pt x="1894115" y="9906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904700" y="3472543"/>
              <a:ext cx="1642557" cy="1632857"/>
            </a:xfrm>
            <a:custGeom>
              <a:avLst/>
              <a:gdLst>
                <a:gd name="connsiteX0" fmla="*/ 20586 w 1642557"/>
                <a:gd name="connsiteY0" fmla="*/ 0 h 1632857"/>
                <a:gd name="connsiteX1" fmla="*/ 227414 w 1642557"/>
                <a:gd name="connsiteY1" fmla="*/ 1099457 h 1632857"/>
                <a:gd name="connsiteX2" fmla="*/ 1642557 w 1642557"/>
                <a:gd name="connsiteY2" fmla="*/ 1632857 h 16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2557" h="1632857">
                  <a:moveTo>
                    <a:pt x="20586" y="0"/>
                  </a:moveTo>
                  <a:cubicBezTo>
                    <a:pt x="-11164" y="413657"/>
                    <a:pt x="-42914" y="827314"/>
                    <a:pt x="227414" y="1099457"/>
                  </a:cubicBezTo>
                  <a:cubicBezTo>
                    <a:pt x="497742" y="1371600"/>
                    <a:pt x="1070149" y="1502228"/>
                    <a:pt x="1642557" y="163285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1061692" y="3472543"/>
              <a:ext cx="1507337" cy="2275114"/>
            </a:xfrm>
            <a:custGeom>
              <a:avLst/>
              <a:gdLst>
                <a:gd name="connsiteX0" fmla="*/ 81308 w 1507337"/>
                <a:gd name="connsiteY0" fmla="*/ 0 h 2275114"/>
                <a:gd name="connsiteX1" fmla="*/ 157508 w 1507337"/>
                <a:gd name="connsiteY1" fmla="*/ 1850571 h 2275114"/>
                <a:gd name="connsiteX2" fmla="*/ 1507337 w 1507337"/>
                <a:gd name="connsiteY2" fmla="*/ 2275114 h 227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337" h="2275114">
                  <a:moveTo>
                    <a:pt x="81308" y="0"/>
                  </a:moveTo>
                  <a:cubicBezTo>
                    <a:pt x="572" y="735692"/>
                    <a:pt x="-80163" y="1471385"/>
                    <a:pt x="157508" y="1850571"/>
                  </a:cubicBezTo>
                  <a:cubicBezTo>
                    <a:pt x="395179" y="2229757"/>
                    <a:pt x="951258" y="2252435"/>
                    <a:pt x="1507337" y="227511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0" name="직선 연결선 89"/>
            <p:cNvCxnSpPr>
              <a:stCxn id="19" idx="6"/>
              <a:endCxn id="35" idx="1"/>
            </p:cNvCxnSpPr>
            <p:nvPr/>
          </p:nvCxnSpPr>
          <p:spPr>
            <a:xfrm>
              <a:off x="2699792" y="1369646"/>
              <a:ext cx="1965307" cy="12163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20" idx="5"/>
              <a:endCxn id="35" idx="2"/>
            </p:cNvCxnSpPr>
            <p:nvPr/>
          </p:nvCxnSpPr>
          <p:spPr>
            <a:xfrm>
              <a:off x="2678701" y="1996627"/>
              <a:ext cx="1965307" cy="6402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stCxn id="22" idx="6"/>
              <a:endCxn id="35" idx="2"/>
            </p:cNvCxnSpPr>
            <p:nvPr/>
          </p:nvCxnSpPr>
          <p:spPr>
            <a:xfrm flipV="1">
              <a:off x="2699792" y="2636912"/>
              <a:ext cx="1944216" cy="5760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stCxn id="23" idx="7"/>
              <a:endCxn id="35" idx="3"/>
            </p:cNvCxnSpPr>
            <p:nvPr/>
          </p:nvCxnSpPr>
          <p:spPr>
            <a:xfrm flipV="1">
              <a:off x="2678701" y="2687829"/>
              <a:ext cx="1986398" cy="1122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stCxn id="21" idx="6"/>
              <a:endCxn id="36" idx="1"/>
            </p:cNvCxnSpPr>
            <p:nvPr/>
          </p:nvCxnSpPr>
          <p:spPr>
            <a:xfrm>
              <a:off x="2699792" y="2550652"/>
              <a:ext cx="1965307" cy="14034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>
              <a:stCxn id="22" idx="6"/>
              <a:endCxn id="36" idx="2"/>
            </p:cNvCxnSpPr>
            <p:nvPr/>
          </p:nvCxnSpPr>
          <p:spPr>
            <a:xfrm>
              <a:off x="2699792" y="3212976"/>
              <a:ext cx="1944216" cy="792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4" idx="6"/>
              <a:endCxn id="36" idx="2"/>
            </p:cNvCxnSpPr>
            <p:nvPr/>
          </p:nvCxnSpPr>
          <p:spPr>
            <a:xfrm flipV="1">
              <a:off x="2699792" y="4005064"/>
              <a:ext cx="1944216" cy="5040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5" idx="7"/>
              <a:endCxn id="36" idx="3"/>
            </p:cNvCxnSpPr>
            <p:nvPr/>
          </p:nvCxnSpPr>
          <p:spPr>
            <a:xfrm flipV="1">
              <a:off x="2678701" y="4055981"/>
              <a:ext cx="1986398" cy="10071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22" idx="5"/>
              <a:endCxn id="37" idx="0"/>
            </p:cNvCxnSpPr>
            <p:nvPr/>
          </p:nvCxnSpPr>
          <p:spPr>
            <a:xfrm>
              <a:off x="2678701" y="3263893"/>
              <a:ext cx="2037315" cy="19653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23" idx="6"/>
              <a:endCxn id="37" idx="1"/>
            </p:cNvCxnSpPr>
            <p:nvPr/>
          </p:nvCxnSpPr>
          <p:spPr>
            <a:xfrm>
              <a:off x="2699792" y="3861048"/>
              <a:ext cx="1965307" cy="13892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>
              <a:stCxn id="25" idx="6"/>
              <a:endCxn id="37" idx="2"/>
            </p:cNvCxnSpPr>
            <p:nvPr/>
          </p:nvCxnSpPr>
          <p:spPr>
            <a:xfrm>
              <a:off x="2699792" y="5114062"/>
              <a:ext cx="1944216" cy="1871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>
              <a:stCxn id="26" idx="6"/>
              <a:endCxn id="37" idx="2"/>
            </p:cNvCxnSpPr>
            <p:nvPr/>
          </p:nvCxnSpPr>
          <p:spPr>
            <a:xfrm flipV="1">
              <a:off x="2699792" y="5301208"/>
              <a:ext cx="1944216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>
              <a:stCxn id="34" idx="6"/>
              <a:endCxn id="74" idx="1"/>
            </p:cNvCxnSpPr>
            <p:nvPr/>
          </p:nvCxnSpPr>
          <p:spPr>
            <a:xfrm>
              <a:off x="4788024" y="1268760"/>
              <a:ext cx="1821291" cy="7411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>
              <a:stCxn id="35" idx="7"/>
              <a:endCxn id="74" idx="2"/>
            </p:cNvCxnSpPr>
            <p:nvPr/>
          </p:nvCxnSpPr>
          <p:spPr>
            <a:xfrm flipV="1">
              <a:off x="4766933" y="2060848"/>
              <a:ext cx="1821291" cy="5251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>
              <a:stCxn id="36" idx="7"/>
              <a:endCxn id="74" idx="2"/>
            </p:cNvCxnSpPr>
            <p:nvPr/>
          </p:nvCxnSpPr>
          <p:spPr>
            <a:xfrm flipV="1">
              <a:off x="4766933" y="2060848"/>
              <a:ext cx="1821291" cy="18932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>
              <a:stCxn id="37" idx="6"/>
              <a:endCxn id="74" idx="3"/>
            </p:cNvCxnSpPr>
            <p:nvPr/>
          </p:nvCxnSpPr>
          <p:spPr>
            <a:xfrm flipV="1">
              <a:off x="4788024" y="2111765"/>
              <a:ext cx="1821291" cy="31894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>
              <a:stCxn id="34" idx="5"/>
              <a:endCxn id="80" idx="0"/>
            </p:cNvCxnSpPr>
            <p:nvPr/>
          </p:nvCxnSpPr>
          <p:spPr>
            <a:xfrm>
              <a:off x="4766933" y="1319677"/>
              <a:ext cx="1821291" cy="3045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>
              <a:stCxn id="35" idx="1"/>
              <a:endCxn id="80" idx="1"/>
            </p:cNvCxnSpPr>
            <p:nvPr/>
          </p:nvCxnSpPr>
          <p:spPr>
            <a:xfrm>
              <a:off x="4665099" y="2585995"/>
              <a:ext cx="1872208" cy="1800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>
              <a:stCxn id="36" idx="6"/>
              <a:endCxn id="80" idx="2"/>
            </p:cNvCxnSpPr>
            <p:nvPr/>
          </p:nvCxnSpPr>
          <p:spPr>
            <a:xfrm>
              <a:off x="4788024" y="4005064"/>
              <a:ext cx="1728192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>
              <a:stCxn id="37" idx="1"/>
              <a:endCxn id="80" idx="2"/>
            </p:cNvCxnSpPr>
            <p:nvPr/>
          </p:nvCxnSpPr>
          <p:spPr>
            <a:xfrm flipV="1">
              <a:off x="4665099" y="4437112"/>
              <a:ext cx="1851117" cy="813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>
              <a:stCxn id="74" idx="6"/>
            </p:cNvCxnSpPr>
            <p:nvPr/>
          </p:nvCxnSpPr>
          <p:spPr>
            <a:xfrm>
              <a:off x="6732240" y="2060848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>
              <a:stCxn id="80" idx="6"/>
            </p:cNvCxnSpPr>
            <p:nvPr/>
          </p:nvCxnSpPr>
          <p:spPr>
            <a:xfrm>
              <a:off x="6660232" y="4437112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3635896" y="75541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563888" y="11154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51920" y="1403484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5936" y="160862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3092" y="20608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139952" y="334770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078830" y="445888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817428" y="226758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851920" y="356372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779912" y="4581128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707904" y="262762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779912" y="397400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491880" y="5003884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851920" y="291565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103856" y="407707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3347864" y="536392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5779276" y="133147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724128" y="191683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868144" y="241159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084168" y="335699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6276920" y="262762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844872" y="371703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700856" y="458112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724128" y="414908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04248" y="170080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732240" y="406778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356975" y="2926685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영상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(image)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51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300163"/>
            <a:ext cx="7572375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1640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908720"/>
            <a:ext cx="76295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11556" y="5543783"/>
            <a:ext cx="4208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Input : [batch, </a:t>
            </a:r>
            <a:r>
              <a:rPr lang="en-US" altLang="ko-KR" dirty="0" err="1"/>
              <a:t>in_height</a:t>
            </a:r>
            <a:r>
              <a:rPr lang="en-US" altLang="ko-KR" dirty="0"/>
              <a:t>, </a:t>
            </a:r>
            <a:r>
              <a:rPr lang="en-US" altLang="ko-KR" dirty="0" err="1"/>
              <a:t>in_width</a:t>
            </a:r>
            <a:r>
              <a:rPr lang="en-US" altLang="ko-KR" dirty="0"/>
              <a:t>, </a:t>
            </a:r>
            <a:r>
              <a:rPr lang="en-US" altLang="ko-KR" dirty="0" err="1"/>
              <a:t>in_channels</a:t>
            </a:r>
            <a:r>
              <a:rPr lang="en-US" altLang="ko-KR" dirty="0"/>
              <a:t>]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39752" y="4472955"/>
            <a:ext cx="3744416" cy="10708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4572000" y="4760987"/>
            <a:ext cx="792088" cy="782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4644008" y="4328939"/>
            <a:ext cx="2088232" cy="12148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3832" y="6093296"/>
            <a:ext cx="142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영상의 </a:t>
            </a:r>
            <a:r>
              <a:rPr lang="en-US" altLang="ko-KR" dirty="0" smtClean="0"/>
              <a:t>batch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endCxn id="9" idx="0"/>
          </p:cNvCxnSpPr>
          <p:nvPr/>
        </p:nvCxnSpPr>
        <p:spPr>
          <a:xfrm>
            <a:off x="3786912" y="580526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794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2" y="2518739"/>
            <a:ext cx="3523682" cy="19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4" y="4626887"/>
            <a:ext cx="3300295" cy="1837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18983"/>
            <a:ext cx="3674759" cy="202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3348770" cy="187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283968" y="2996952"/>
            <a:ext cx="576064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8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25" y="1622399"/>
            <a:ext cx="6541550" cy="3613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60160" y="5662989"/>
            <a:ext cx="553212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filter </a:t>
            </a:r>
            <a:r>
              <a:rPr lang="en-US" altLang="ko-KR" dirty="0"/>
              <a:t>[</a:t>
            </a:r>
            <a:r>
              <a:rPr lang="en-US" altLang="ko-KR" dirty="0" err="1"/>
              <a:t>filter_height</a:t>
            </a:r>
            <a:r>
              <a:rPr lang="en-US" altLang="ko-KR" dirty="0"/>
              <a:t>, </a:t>
            </a:r>
            <a:r>
              <a:rPr lang="en-US" altLang="ko-KR" dirty="0" err="1"/>
              <a:t>filter_width</a:t>
            </a:r>
            <a:r>
              <a:rPr lang="en-US" altLang="ko-KR" dirty="0"/>
              <a:t>, </a:t>
            </a:r>
            <a:r>
              <a:rPr lang="en-US" altLang="ko-KR" dirty="0" err="1"/>
              <a:t>in_channels</a:t>
            </a:r>
            <a:r>
              <a:rPr lang="en-US" altLang="ko-KR" dirty="0"/>
              <a:t>, </a:t>
            </a:r>
            <a:r>
              <a:rPr lang="en-US" altLang="ko-KR" dirty="0" err="1"/>
              <a:t>out_channels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3635896" y="4077072"/>
            <a:ext cx="1368152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699792" y="4581128"/>
            <a:ext cx="1872208" cy="1081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24128" y="2348880"/>
            <a:ext cx="504056" cy="3314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716016" y="3501008"/>
            <a:ext cx="360040" cy="432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 18"/>
          <p:cNvSpPr/>
          <p:nvPr/>
        </p:nvSpPr>
        <p:spPr>
          <a:xfrm>
            <a:off x="2721429" y="3551579"/>
            <a:ext cx="2079171" cy="2141650"/>
          </a:xfrm>
          <a:custGeom>
            <a:avLst/>
            <a:gdLst>
              <a:gd name="connsiteX0" fmla="*/ 2079171 w 2079171"/>
              <a:gd name="connsiteY0" fmla="*/ 127792 h 2141650"/>
              <a:gd name="connsiteX1" fmla="*/ 1589314 w 2079171"/>
              <a:gd name="connsiteY1" fmla="*/ 127792 h 2141650"/>
              <a:gd name="connsiteX2" fmla="*/ 293914 w 2079171"/>
              <a:gd name="connsiteY2" fmla="*/ 1455850 h 2141650"/>
              <a:gd name="connsiteX3" fmla="*/ 0 w 2079171"/>
              <a:gd name="connsiteY3" fmla="*/ 2141650 h 21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171" h="2141650">
                <a:moveTo>
                  <a:pt x="2079171" y="127792"/>
                </a:moveTo>
                <a:cubicBezTo>
                  <a:pt x="1983014" y="17120"/>
                  <a:pt x="1886857" y="-93551"/>
                  <a:pt x="1589314" y="127792"/>
                </a:cubicBezTo>
                <a:cubicBezTo>
                  <a:pt x="1291771" y="349135"/>
                  <a:pt x="558800" y="1120207"/>
                  <a:pt x="293914" y="1455850"/>
                </a:cubicBezTo>
                <a:cubicBezTo>
                  <a:pt x="29028" y="1791493"/>
                  <a:pt x="14514" y="1966571"/>
                  <a:pt x="0" y="2141650"/>
                </a:cubicBezTo>
              </a:path>
            </a:pathLst>
          </a:cu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88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24" y="460039"/>
            <a:ext cx="4462589" cy="248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99" y="3672543"/>
            <a:ext cx="4419577" cy="245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2543" y="4005064"/>
            <a:ext cx="18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strides = [1, 2, 2, 1]</a:t>
            </a:r>
            <a:endParaRPr lang="ko-KR" altLang="en-US" dirty="0"/>
          </a:p>
        </p:txBody>
      </p:sp>
      <p:cxnSp>
        <p:nvCxnSpPr>
          <p:cNvPr id="5" name="꺾인 연결선 4"/>
          <p:cNvCxnSpPr>
            <a:stCxn id="2" idx="2"/>
            <a:endCxn id="3" idx="1"/>
          </p:cNvCxnSpPr>
          <p:nvPr/>
        </p:nvCxnSpPr>
        <p:spPr>
          <a:xfrm rot="16200000" flipH="1">
            <a:off x="2586110" y="3950411"/>
            <a:ext cx="526704" cy="137467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30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923928" y="764704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923928" y="2245219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923928" y="375738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923928" y="5341563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268539" y="2276872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68539" y="375738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47664" y="1988840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63133" y="2564904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63133" y="1980214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47664" y="2564904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5" name="직선 연결선 14"/>
          <p:cNvCxnSpPr>
            <a:stCxn id="4" idx="6"/>
            <a:endCxn id="8" idx="2"/>
          </p:cNvCxnSpPr>
          <p:nvPr/>
        </p:nvCxnSpPr>
        <p:spPr>
          <a:xfrm>
            <a:off x="4531645" y="1068563"/>
            <a:ext cx="1736894" cy="1512168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6"/>
            <a:endCxn id="8" idx="2"/>
          </p:cNvCxnSpPr>
          <p:nvPr/>
        </p:nvCxnSpPr>
        <p:spPr>
          <a:xfrm>
            <a:off x="4531645" y="2549078"/>
            <a:ext cx="1736894" cy="31653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6"/>
            <a:endCxn id="8" idx="2"/>
          </p:cNvCxnSpPr>
          <p:nvPr/>
        </p:nvCxnSpPr>
        <p:spPr>
          <a:xfrm flipV="1">
            <a:off x="4531645" y="2580731"/>
            <a:ext cx="1736894" cy="14805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7" idx="6"/>
          </p:cNvCxnSpPr>
          <p:nvPr/>
        </p:nvCxnSpPr>
        <p:spPr>
          <a:xfrm flipV="1">
            <a:off x="4531645" y="2708920"/>
            <a:ext cx="1736894" cy="2936502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62667"/>
              </p:ext>
            </p:extLst>
          </p:nvPr>
        </p:nvGraphicFramePr>
        <p:xfrm>
          <a:off x="4442647" y="1733425"/>
          <a:ext cx="543161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" name="수식" r:id="rId3" imgW="253800" imgH="241200" progId="Equation.3">
                  <p:embed/>
                </p:oleObj>
              </mc:Choice>
              <mc:Fallback>
                <p:oleObj name="수식" r:id="rId3" imgW="2538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2647" y="1733425"/>
                        <a:ext cx="543161" cy="516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290682"/>
              </p:ext>
            </p:extLst>
          </p:nvPr>
        </p:nvGraphicFramePr>
        <p:xfrm>
          <a:off x="4891027" y="2743047"/>
          <a:ext cx="545069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" name="수식" r:id="rId5" imgW="279360" imgH="241200" progId="Equation.3">
                  <p:embed/>
                </p:oleObj>
              </mc:Choice>
              <mc:Fallback>
                <p:oleObj name="수식" r:id="rId5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27" y="2743047"/>
                        <a:ext cx="545069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486209"/>
              </p:ext>
            </p:extLst>
          </p:nvPr>
        </p:nvGraphicFramePr>
        <p:xfrm>
          <a:off x="4978568" y="3627395"/>
          <a:ext cx="545070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" name="수식" r:id="rId7" imgW="279360" imgH="241200" progId="Equation.3">
                  <p:embed/>
                </p:oleObj>
              </mc:Choice>
              <mc:Fallback>
                <p:oleObj name="수식" r:id="rId7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568" y="3627395"/>
                        <a:ext cx="545070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609023"/>
              </p:ext>
            </p:extLst>
          </p:nvPr>
        </p:nvGraphicFramePr>
        <p:xfrm>
          <a:off x="5252259" y="5047303"/>
          <a:ext cx="543877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" name="수식" r:id="rId9" imgW="279360" imgH="241200" progId="Equation.3">
                  <p:embed/>
                </p:oleObj>
              </mc:Choice>
              <mc:Fallback>
                <p:oleObj name="수식" r:id="rId9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2259" y="5047303"/>
                        <a:ext cx="543877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직선 연결선 26"/>
          <p:cNvCxnSpPr>
            <a:stCxn id="4" idx="5"/>
            <a:endCxn id="9" idx="1"/>
          </p:cNvCxnSpPr>
          <p:nvPr/>
        </p:nvCxnSpPr>
        <p:spPr>
          <a:xfrm>
            <a:off x="4442647" y="1283423"/>
            <a:ext cx="1914890" cy="25629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5" idx="5"/>
            <a:endCxn id="9" idx="2"/>
          </p:cNvCxnSpPr>
          <p:nvPr/>
        </p:nvCxnSpPr>
        <p:spPr>
          <a:xfrm>
            <a:off x="4442647" y="2763938"/>
            <a:ext cx="1825892" cy="12973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" idx="6"/>
            <a:endCxn id="9" idx="2"/>
          </p:cNvCxnSpPr>
          <p:nvPr/>
        </p:nvCxnSpPr>
        <p:spPr>
          <a:xfrm>
            <a:off x="4531645" y="4061246"/>
            <a:ext cx="17368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6"/>
            <a:endCxn id="9" idx="3"/>
          </p:cNvCxnSpPr>
          <p:nvPr/>
        </p:nvCxnSpPr>
        <p:spPr>
          <a:xfrm flipV="1">
            <a:off x="4531645" y="4276106"/>
            <a:ext cx="1825892" cy="13693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18158" y="2429514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092280" y="390343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</a:t>
            </a:r>
            <a:endParaRPr lang="ko-KR" altLang="en-US" sz="2400" dirty="0"/>
          </a:p>
        </p:txBody>
      </p:sp>
      <p:sp>
        <p:nvSpPr>
          <p:cNvPr id="3" name="자유형 2"/>
          <p:cNvSpPr/>
          <p:nvPr/>
        </p:nvSpPr>
        <p:spPr>
          <a:xfrm>
            <a:off x="1156604" y="540053"/>
            <a:ext cx="2771929" cy="1424214"/>
          </a:xfrm>
          <a:custGeom>
            <a:avLst/>
            <a:gdLst>
              <a:gd name="connsiteX0" fmla="*/ 113396 w 2771929"/>
              <a:gd name="connsiteY0" fmla="*/ 1424214 h 1424214"/>
              <a:gd name="connsiteX1" fmla="*/ 96463 w 2771929"/>
              <a:gd name="connsiteY1" fmla="*/ 619880 h 1424214"/>
              <a:gd name="connsiteX2" fmla="*/ 1154796 w 2771929"/>
              <a:gd name="connsiteY2" fmla="*/ 1814 h 1424214"/>
              <a:gd name="connsiteX3" fmla="*/ 2771929 w 2771929"/>
              <a:gd name="connsiteY3" fmla="*/ 467480 h 142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1929" h="1424214">
                <a:moveTo>
                  <a:pt x="113396" y="1424214"/>
                </a:moveTo>
                <a:cubicBezTo>
                  <a:pt x="18146" y="1140580"/>
                  <a:pt x="-77104" y="856947"/>
                  <a:pt x="96463" y="619880"/>
                </a:cubicBezTo>
                <a:cubicBezTo>
                  <a:pt x="270030" y="382813"/>
                  <a:pt x="708885" y="27214"/>
                  <a:pt x="1154796" y="1814"/>
                </a:cubicBezTo>
                <a:cubicBezTo>
                  <a:pt x="1600707" y="-23586"/>
                  <a:pt x="2186318" y="221947"/>
                  <a:pt x="2771929" y="4674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116667" y="2243667"/>
            <a:ext cx="1794933" cy="245533"/>
          </a:xfrm>
          <a:custGeom>
            <a:avLst/>
            <a:gdLst>
              <a:gd name="connsiteX0" fmla="*/ 0 w 1794933"/>
              <a:gd name="connsiteY0" fmla="*/ 0 h 245533"/>
              <a:gd name="connsiteX1" fmla="*/ 1794933 w 1794933"/>
              <a:gd name="connsiteY1" fmla="*/ 245533 h 2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4933" h="245533">
                <a:moveTo>
                  <a:pt x="0" y="0"/>
                </a:moveTo>
                <a:lnTo>
                  <a:pt x="1794933" y="24553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52489" y="3149600"/>
            <a:ext cx="2901444" cy="1050154"/>
          </a:xfrm>
          <a:custGeom>
            <a:avLst/>
            <a:gdLst>
              <a:gd name="connsiteX0" fmla="*/ 158244 w 2901444"/>
              <a:gd name="connsiteY0" fmla="*/ 0 h 1050154"/>
              <a:gd name="connsiteX1" fmla="*/ 302178 w 2901444"/>
              <a:gd name="connsiteY1" fmla="*/ 965200 h 1050154"/>
              <a:gd name="connsiteX2" fmla="*/ 2901444 w 2901444"/>
              <a:gd name="connsiteY2" fmla="*/ 939800 h 105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444" h="1050154">
                <a:moveTo>
                  <a:pt x="158244" y="0"/>
                </a:moveTo>
                <a:cubicBezTo>
                  <a:pt x="1611" y="404283"/>
                  <a:pt x="-155022" y="808567"/>
                  <a:pt x="302178" y="965200"/>
                </a:cubicBezTo>
                <a:cubicBezTo>
                  <a:pt x="759378" y="1121833"/>
                  <a:pt x="1830411" y="1030816"/>
                  <a:pt x="2901444" y="9398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1802554" y="3166533"/>
            <a:ext cx="2134446" cy="2627037"/>
          </a:xfrm>
          <a:custGeom>
            <a:avLst/>
            <a:gdLst>
              <a:gd name="connsiteX0" fmla="*/ 43179 w 2134446"/>
              <a:gd name="connsiteY0" fmla="*/ 0 h 2627037"/>
              <a:gd name="connsiteX1" fmla="*/ 43179 w 2134446"/>
              <a:gd name="connsiteY1" fmla="*/ 1676400 h 2627037"/>
              <a:gd name="connsiteX2" fmla="*/ 491913 w 2134446"/>
              <a:gd name="connsiteY2" fmla="*/ 2548467 h 2627037"/>
              <a:gd name="connsiteX3" fmla="*/ 2134446 w 2134446"/>
              <a:gd name="connsiteY3" fmla="*/ 2531534 h 262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446" h="2627037">
                <a:moveTo>
                  <a:pt x="43179" y="0"/>
                </a:moveTo>
                <a:cubicBezTo>
                  <a:pt x="5784" y="625828"/>
                  <a:pt x="-31610" y="1251656"/>
                  <a:pt x="43179" y="1676400"/>
                </a:cubicBezTo>
                <a:cubicBezTo>
                  <a:pt x="117968" y="2101144"/>
                  <a:pt x="143369" y="2405945"/>
                  <a:pt x="491913" y="2548467"/>
                </a:cubicBezTo>
                <a:cubicBezTo>
                  <a:pt x="840457" y="2690989"/>
                  <a:pt x="1487451" y="2611261"/>
                  <a:pt x="2134446" y="25315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6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93" y="964085"/>
            <a:ext cx="6439215" cy="353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79712" y="4581128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Padding = ‘valid’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41990" y="4581128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Padding = ‘same’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4963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4" y="247584"/>
            <a:ext cx="8054010" cy="613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34621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6" y="1193380"/>
            <a:ext cx="8238042" cy="46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442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1640" y="14127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https://www.kaggle.com/scolianni/tensorflow-convolutional-neural-network-for-mnist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07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923928" y="764704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923928" y="2245219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923928" y="375738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923928" y="5341563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268539" y="2276872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68539" y="375738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47664" y="1988840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63133" y="2564904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63133" y="1980214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47664" y="2564904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5" name="직선 연결선 14"/>
          <p:cNvCxnSpPr>
            <a:stCxn id="4" idx="6"/>
            <a:endCxn id="8" idx="2"/>
          </p:cNvCxnSpPr>
          <p:nvPr/>
        </p:nvCxnSpPr>
        <p:spPr>
          <a:xfrm>
            <a:off x="4531645" y="1068563"/>
            <a:ext cx="1736894" cy="1512168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6"/>
            <a:endCxn id="8" idx="2"/>
          </p:cNvCxnSpPr>
          <p:nvPr/>
        </p:nvCxnSpPr>
        <p:spPr>
          <a:xfrm>
            <a:off x="4531645" y="2549078"/>
            <a:ext cx="1736894" cy="31653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6"/>
            <a:endCxn id="8" idx="2"/>
          </p:cNvCxnSpPr>
          <p:nvPr/>
        </p:nvCxnSpPr>
        <p:spPr>
          <a:xfrm flipV="1">
            <a:off x="4531645" y="2580731"/>
            <a:ext cx="1736894" cy="14805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7" idx="6"/>
          </p:cNvCxnSpPr>
          <p:nvPr/>
        </p:nvCxnSpPr>
        <p:spPr>
          <a:xfrm flipV="1">
            <a:off x="4531645" y="2708920"/>
            <a:ext cx="1736894" cy="2936502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52617"/>
              </p:ext>
            </p:extLst>
          </p:nvPr>
        </p:nvGraphicFramePr>
        <p:xfrm>
          <a:off x="4442647" y="1733425"/>
          <a:ext cx="543161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6" name="수식" r:id="rId3" imgW="253800" imgH="241200" progId="Equation.3">
                  <p:embed/>
                </p:oleObj>
              </mc:Choice>
              <mc:Fallback>
                <p:oleObj name="수식" r:id="rId3" imgW="2538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2647" y="1733425"/>
                        <a:ext cx="543161" cy="516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699540"/>
              </p:ext>
            </p:extLst>
          </p:nvPr>
        </p:nvGraphicFramePr>
        <p:xfrm>
          <a:off x="4891027" y="2743047"/>
          <a:ext cx="545069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7" name="수식" r:id="rId5" imgW="279360" imgH="241200" progId="Equation.3">
                  <p:embed/>
                </p:oleObj>
              </mc:Choice>
              <mc:Fallback>
                <p:oleObj name="수식" r:id="rId5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27" y="2743047"/>
                        <a:ext cx="545069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768703"/>
              </p:ext>
            </p:extLst>
          </p:nvPr>
        </p:nvGraphicFramePr>
        <p:xfrm>
          <a:off x="4978568" y="3627395"/>
          <a:ext cx="545070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8" name="수식" r:id="rId7" imgW="279360" imgH="241200" progId="Equation.3">
                  <p:embed/>
                </p:oleObj>
              </mc:Choice>
              <mc:Fallback>
                <p:oleObj name="수식" r:id="rId7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568" y="3627395"/>
                        <a:ext cx="545070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53957"/>
              </p:ext>
            </p:extLst>
          </p:nvPr>
        </p:nvGraphicFramePr>
        <p:xfrm>
          <a:off x="5252259" y="5047303"/>
          <a:ext cx="543877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9" name="수식" r:id="rId9" imgW="279360" imgH="241200" progId="Equation.3">
                  <p:embed/>
                </p:oleObj>
              </mc:Choice>
              <mc:Fallback>
                <p:oleObj name="수식" r:id="rId9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2259" y="5047303"/>
                        <a:ext cx="543877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직선 연결선 26"/>
          <p:cNvCxnSpPr>
            <a:stCxn id="4" idx="5"/>
            <a:endCxn id="9" idx="1"/>
          </p:cNvCxnSpPr>
          <p:nvPr/>
        </p:nvCxnSpPr>
        <p:spPr>
          <a:xfrm>
            <a:off x="4442647" y="1283423"/>
            <a:ext cx="1914890" cy="25629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5" idx="5"/>
            <a:endCxn id="9" idx="2"/>
          </p:cNvCxnSpPr>
          <p:nvPr/>
        </p:nvCxnSpPr>
        <p:spPr>
          <a:xfrm>
            <a:off x="4442647" y="2763938"/>
            <a:ext cx="1825892" cy="12973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" idx="6"/>
            <a:endCxn id="9" idx="2"/>
          </p:cNvCxnSpPr>
          <p:nvPr/>
        </p:nvCxnSpPr>
        <p:spPr>
          <a:xfrm>
            <a:off x="4531645" y="4061246"/>
            <a:ext cx="17368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6"/>
            <a:endCxn id="9" idx="3"/>
          </p:cNvCxnSpPr>
          <p:nvPr/>
        </p:nvCxnSpPr>
        <p:spPr>
          <a:xfrm flipV="1">
            <a:off x="4531645" y="4276106"/>
            <a:ext cx="1825892" cy="13693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18158" y="2429514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092280" y="390343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</a:t>
            </a:r>
            <a:endParaRPr lang="ko-KR" altLang="en-US" sz="2400" dirty="0"/>
          </a:p>
        </p:txBody>
      </p:sp>
      <p:sp>
        <p:nvSpPr>
          <p:cNvPr id="3" name="자유형 2"/>
          <p:cNvSpPr/>
          <p:nvPr/>
        </p:nvSpPr>
        <p:spPr>
          <a:xfrm>
            <a:off x="1156604" y="540053"/>
            <a:ext cx="2771929" cy="1424214"/>
          </a:xfrm>
          <a:custGeom>
            <a:avLst/>
            <a:gdLst>
              <a:gd name="connsiteX0" fmla="*/ 113396 w 2771929"/>
              <a:gd name="connsiteY0" fmla="*/ 1424214 h 1424214"/>
              <a:gd name="connsiteX1" fmla="*/ 96463 w 2771929"/>
              <a:gd name="connsiteY1" fmla="*/ 619880 h 1424214"/>
              <a:gd name="connsiteX2" fmla="*/ 1154796 w 2771929"/>
              <a:gd name="connsiteY2" fmla="*/ 1814 h 1424214"/>
              <a:gd name="connsiteX3" fmla="*/ 2771929 w 2771929"/>
              <a:gd name="connsiteY3" fmla="*/ 467480 h 142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1929" h="1424214">
                <a:moveTo>
                  <a:pt x="113396" y="1424214"/>
                </a:moveTo>
                <a:cubicBezTo>
                  <a:pt x="18146" y="1140580"/>
                  <a:pt x="-77104" y="856947"/>
                  <a:pt x="96463" y="619880"/>
                </a:cubicBezTo>
                <a:cubicBezTo>
                  <a:pt x="270030" y="382813"/>
                  <a:pt x="708885" y="27214"/>
                  <a:pt x="1154796" y="1814"/>
                </a:cubicBezTo>
                <a:cubicBezTo>
                  <a:pt x="1600707" y="-23586"/>
                  <a:pt x="2186318" y="221947"/>
                  <a:pt x="2771929" y="4674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116667" y="2243667"/>
            <a:ext cx="1794933" cy="245533"/>
          </a:xfrm>
          <a:custGeom>
            <a:avLst/>
            <a:gdLst>
              <a:gd name="connsiteX0" fmla="*/ 0 w 1794933"/>
              <a:gd name="connsiteY0" fmla="*/ 0 h 245533"/>
              <a:gd name="connsiteX1" fmla="*/ 1794933 w 1794933"/>
              <a:gd name="connsiteY1" fmla="*/ 245533 h 2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4933" h="245533">
                <a:moveTo>
                  <a:pt x="0" y="0"/>
                </a:moveTo>
                <a:lnTo>
                  <a:pt x="1794933" y="24553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52489" y="3149600"/>
            <a:ext cx="2901444" cy="1050154"/>
          </a:xfrm>
          <a:custGeom>
            <a:avLst/>
            <a:gdLst>
              <a:gd name="connsiteX0" fmla="*/ 158244 w 2901444"/>
              <a:gd name="connsiteY0" fmla="*/ 0 h 1050154"/>
              <a:gd name="connsiteX1" fmla="*/ 302178 w 2901444"/>
              <a:gd name="connsiteY1" fmla="*/ 965200 h 1050154"/>
              <a:gd name="connsiteX2" fmla="*/ 2901444 w 2901444"/>
              <a:gd name="connsiteY2" fmla="*/ 939800 h 105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444" h="1050154">
                <a:moveTo>
                  <a:pt x="158244" y="0"/>
                </a:moveTo>
                <a:cubicBezTo>
                  <a:pt x="1611" y="404283"/>
                  <a:pt x="-155022" y="808567"/>
                  <a:pt x="302178" y="965200"/>
                </a:cubicBezTo>
                <a:cubicBezTo>
                  <a:pt x="759378" y="1121833"/>
                  <a:pt x="1830411" y="1030816"/>
                  <a:pt x="2901444" y="9398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1802554" y="3166533"/>
            <a:ext cx="2134446" cy="2627037"/>
          </a:xfrm>
          <a:custGeom>
            <a:avLst/>
            <a:gdLst>
              <a:gd name="connsiteX0" fmla="*/ 43179 w 2134446"/>
              <a:gd name="connsiteY0" fmla="*/ 0 h 2627037"/>
              <a:gd name="connsiteX1" fmla="*/ 43179 w 2134446"/>
              <a:gd name="connsiteY1" fmla="*/ 1676400 h 2627037"/>
              <a:gd name="connsiteX2" fmla="*/ 491913 w 2134446"/>
              <a:gd name="connsiteY2" fmla="*/ 2548467 h 2627037"/>
              <a:gd name="connsiteX3" fmla="*/ 2134446 w 2134446"/>
              <a:gd name="connsiteY3" fmla="*/ 2531534 h 262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446" h="2627037">
                <a:moveTo>
                  <a:pt x="43179" y="0"/>
                </a:moveTo>
                <a:cubicBezTo>
                  <a:pt x="5784" y="625828"/>
                  <a:pt x="-31610" y="1251656"/>
                  <a:pt x="43179" y="1676400"/>
                </a:cubicBezTo>
                <a:cubicBezTo>
                  <a:pt x="117968" y="2101144"/>
                  <a:pt x="143369" y="2405945"/>
                  <a:pt x="491913" y="2548467"/>
                </a:cubicBezTo>
                <a:cubicBezTo>
                  <a:pt x="840457" y="2690989"/>
                  <a:pt x="1487451" y="2611261"/>
                  <a:pt x="2134446" y="25315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58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95736" y="345770"/>
            <a:ext cx="4184931" cy="3939998"/>
            <a:chOff x="963133" y="540053"/>
            <a:chExt cx="6541669" cy="5409227"/>
          </a:xfrm>
        </p:grpSpPr>
        <p:sp>
          <p:nvSpPr>
            <p:cNvPr id="4" name="타원 3"/>
            <p:cNvSpPr/>
            <p:nvPr/>
          </p:nvSpPr>
          <p:spPr>
            <a:xfrm>
              <a:off x="3923928" y="76470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923928" y="224521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923928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923928" y="534156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268539" y="227687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268539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47664" y="1988840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3133" y="2564904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3133" y="198021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547664" y="256490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531645" y="1068563"/>
              <a:ext cx="1736894" cy="1512168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531645" y="2549078"/>
              <a:ext cx="1736894" cy="31653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531645" y="2580731"/>
              <a:ext cx="1736894" cy="1480515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531645" y="2708920"/>
              <a:ext cx="1736894" cy="2936502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680856"/>
                </p:ext>
              </p:extLst>
            </p:nvPr>
          </p:nvGraphicFramePr>
          <p:xfrm>
            <a:off x="4442647" y="1733425"/>
            <a:ext cx="543161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6" name="수식" r:id="rId3" imgW="253800" imgH="241200" progId="Equation.3">
                    <p:embed/>
                  </p:oleObj>
                </mc:Choice>
                <mc:Fallback>
                  <p:oleObj name="수식" r:id="rId3" imgW="2538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42647" y="1733425"/>
                          <a:ext cx="543161" cy="5169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0497888"/>
                </p:ext>
              </p:extLst>
            </p:nvPr>
          </p:nvGraphicFramePr>
          <p:xfrm>
            <a:off x="4891027" y="2743047"/>
            <a:ext cx="545069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7" name="수식" r:id="rId5" imgW="279360" imgH="241200" progId="Equation.3">
                    <p:embed/>
                  </p:oleObj>
                </mc:Choice>
                <mc:Fallback>
                  <p:oleObj name="수식" r:id="rId5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1027" y="2743047"/>
                          <a:ext cx="545069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4288329"/>
                </p:ext>
              </p:extLst>
            </p:nvPr>
          </p:nvGraphicFramePr>
          <p:xfrm>
            <a:off x="4978568" y="3627395"/>
            <a:ext cx="545070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8" name="수식" r:id="rId7" imgW="279360" imgH="241200" progId="Equation.3">
                    <p:embed/>
                  </p:oleObj>
                </mc:Choice>
                <mc:Fallback>
                  <p:oleObj name="수식" r:id="rId7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8568" y="3627395"/>
                          <a:ext cx="545070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0697248"/>
                </p:ext>
              </p:extLst>
            </p:nvPr>
          </p:nvGraphicFramePr>
          <p:xfrm>
            <a:off x="5252259" y="5047303"/>
            <a:ext cx="543877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9" name="수식" r:id="rId9" imgW="279360" imgH="241200" progId="Equation.3">
                    <p:embed/>
                  </p:oleObj>
                </mc:Choice>
                <mc:Fallback>
                  <p:oleObj name="수식" r:id="rId9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2259" y="5047303"/>
                          <a:ext cx="543877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442647" y="1283423"/>
              <a:ext cx="1914890" cy="25629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442647" y="2763938"/>
              <a:ext cx="1825892" cy="12973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531645" y="4061246"/>
              <a:ext cx="17368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531645" y="4276106"/>
              <a:ext cx="1825892" cy="13693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118158" y="2429514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92280" y="3903439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3" name="자유형 2"/>
            <p:cNvSpPr/>
            <p:nvPr/>
          </p:nvSpPr>
          <p:spPr>
            <a:xfrm>
              <a:off x="1156604" y="540053"/>
              <a:ext cx="2771929" cy="1424214"/>
            </a:xfrm>
            <a:custGeom>
              <a:avLst/>
              <a:gdLst>
                <a:gd name="connsiteX0" fmla="*/ 113396 w 2771929"/>
                <a:gd name="connsiteY0" fmla="*/ 1424214 h 1424214"/>
                <a:gd name="connsiteX1" fmla="*/ 96463 w 2771929"/>
                <a:gd name="connsiteY1" fmla="*/ 619880 h 1424214"/>
                <a:gd name="connsiteX2" fmla="*/ 1154796 w 2771929"/>
                <a:gd name="connsiteY2" fmla="*/ 1814 h 1424214"/>
                <a:gd name="connsiteX3" fmla="*/ 2771929 w 2771929"/>
                <a:gd name="connsiteY3" fmla="*/ 467480 h 14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1929" h="1424214">
                  <a:moveTo>
                    <a:pt x="113396" y="1424214"/>
                  </a:moveTo>
                  <a:cubicBezTo>
                    <a:pt x="18146" y="1140580"/>
                    <a:pt x="-77104" y="856947"/>
                    <a:pt x="96463" y="619880"/>
                  </a:cubicBezTo>
                  <a:cubicBezTo>
                    <a:pt x="270030" y="382813"/>
                    <a:pt x="708885" y="27214"/>
                    <a:pt x="1154796" y="1814"/>
                  </a:cubicBezTo>
                  <a:cubicBezTo>
                    <a:pt x="1600707" y="-23586"/>
                    <a:pt x="2186318" y="221947"/>
                    <a:pt x="2771929" y="4674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2116667" y="2243667"/>
              <a:ext cx="1794933" cy="245533"/>
            </a:xfrm>
            <a:custGeom>
              <a:avLst/>
              <a:gdLst>
                <a:gd name="connsiteX0" fmla="*/ 0 w 1794933"/>
                <a:gd name="connsiteY0" fmla="*/ 0 h 245533"/>
                <a:gd name="connsiteX1" fmla="*/ 1794933 w 1794933"/>
                <a:gd name="connsiteY1" fmla="*/ 245533 h 24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4933" h="245533">
                  <a:moveTo>
                    <a:pt x="0" y="0"/>
                  </a:moveTo>
                  <a:lnTo>
                    <a:pt x="1794933" y="24553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052489" y="3149600"/>
              <a:ext cx="2901444" cy="1050154"/>
            </a:xfrm>
            <a:custGeom>
              <a:avLst/>
              <a:gdLst>
                <a:gd name="connsiteX0" fmla="*/ 158244 w 2901444"/>
                <a:gd name="connsiteY0" fmla="*/ 0 h 1050154"/>
                <a:gd name="connsiteX1" fmla="*/ 302178 w 2901444"/>
                <a:gd name="connsiteY1" fmla="*/ 965200 h 1050154"/>
                <a:gd name="connsiteX2" fmla="*/ 2901444 w 2901444"/>
                <a:gd name="connsiteY2" fmla="*/ 939800 h 10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1444" h="1050154">
                  <a:moveTo>
                    <a:pt x="158244" y="0"/>
                  </a:moveTo>
                  <a:cubicBezTo>
                    <a:pt x="1611" y="404283"/>
                    <a:pt x="-155022" y="808567"/>
                    <a:pt x="302178" y="965200"/>
                  </a:cubicBezTo>
                  <a:cubicBezTo>
                    <a:pt x="759378" y="1121833"/>
                    <a:pt x="1830411" y="1030816"/>
                    <a:pt x="2901444" y="939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802554" y="3166533"/>
              <a:ext cx="2134446" cy="2627037"/>
            </a:xfrm>
            <a:custGeom>
              <a:avLst/>
              <a:gdLst>
                <a:gd name="connsiteX0" fmla="*/ 43179 w 2134446"/>
                <a:gd name="connsiteY0" fmla="*/ 0 h 2627037"/>
                <a:gd name="connsiteX1" fmla="*/ 43179 w 2134446"/>
                <a:gd name="connsiteY1" fmla="*/ 1676400 h 2627037"/>
                <a:gd name="connsiteX2" fmla="*/ 491913 w 2134446"/>
                <a:gd name="connsiteY2" fmla="*/ 2548467 h 2627037"/>
                <a:gd name="connsiteX3" fmla="*/ 2134446 w 2134446"/>
                <a:gd name="connsiteY3" fmla="*/ 2531534 h 262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4446" h="2627037">
                  <a:moveTo>
                    <a:pt x="43179" y="0"/>
                  </a:moveTo>
                  <a:cubicBezTo>
                    <a:pt x="5784" y="625828"/>
                    <a:pt x="-31610" y="1251656"/>
                    <a:pt x="43179" y="1676400"/>
                  </a:cubicBezTo>
                  <a:cubicBezTo>
                    <a:pt x="117968" y="2101144"/>
                    <a:pt x="143369" y="2405945"/>
                    <a:pt x="491913" y="2548467"/>
                  </a:cubicBezTo>
                  <a:cubicBezTo>
                    <a:pt x="840457" y="2690989"/>
                    <a:pt x="1487451" y="2611261"/>
                    <a:pt x="2134446" y="25315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71600" y="4839443"/>
            <a:ext cx="619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1</a:t>
            </a:r>
            <a:r>
              <a:rPr lang="en-US" altLang="ko-KR" sz="2400" dirty="0" smtClean="0"/>
              <a:t>                 + -</a:t>
            </a:r>
            <a:r>
              <a:rPr lang="en-US" altLang="ko-KR" sz="2400" dirty="0" smtClean="0">
                <a:solidFill>
                  <a:srgbClr val="00B050"/>
                </a:solidFill>
              </a:rPr>
              <a:t>1      </a:t>
            </a:r>
            <a:r>
              <a:rPr lang="en-US" altLang="ko-KR" sz="2400" dirty="0" smtClean="0"/>
              <a:t>         +  -</a:t>
            </a:r>
            <a:r>
              <a:rPr lang="en-US" altLang="ko-KR" sz="2400" dirty="0" smtClean="0">
                <a:solidFill>
                  <a:srgbClr val="FFC000"/>
                </a:solidFill>
              </a:rPr>
              <a:t>1       </a:t>
            </a:r>
            <a:r>
              <a:rPr lang="en-US" altLang="ko-KR" sz="2400" dirty="0" smtClean="0"/>
              <a:t>         + 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835992"/>
              </p:ext>
            </p:extLst>
          </p:nvPr>
        </p:nvGraphicFramePr>
        <p:xfrm>
          <a:off x="1907704" y="4810125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0" name="수식" r:id="rId11" imgW="368280" imgH="241200" progId="Equation.3">
                  <p:embed/>
                </p:oleObj>
              </mc:Choice>
              <mc:Fallback>
                <p:oleObj name="수식" r:id="rId11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4810125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577290"/>
              </p:ext>
            </p:extLst>
          </p:nvPr>
        </p:nvGraphicFramePr>
        <p:xfrm>
          <a:off x="3579813" y="4797425"/>
          <a:ext cx="8175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1" name="수식" r:id="rId13" imgW="380880" imgH="241200" progId="Equation.3">
                  <p:embed/>
                </p:oleObj>
              </mc:Choice>
              <mc:Fallback>
                <p:oleObj name="수식" r:id="rId13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9813" y="4797425"/>
                        <a:ext cx="8175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534607"/>
              </p:ext>
            </p:extLst>
          </p:nvPr>
        </p:nvGraphicFramePr>
        <p:xfrm>
          <a:off x="5235575" y="4797425"/>
          <a:ext cx="8191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2" name="수식" r:id="rId15" imgW="380880" imgH="241200" progId="Equation.3">
                  <p:embed/>
                </p:oleObj>
              </mc:Choice>
              <mc:Fallback>
                <p:oleObj name="수식" r:id="rId15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4797425"/>
                        <a:ext cx="8191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429148"/>
              </p:ext>
            </p:extLst>
          </p:nvPr>
        </p:nvGraphicFramePr>
        <p:xfrm>
          <a:off x="6705600" y="4805363"/>
          <a:ext cx="8477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3" name="수식" r:id="rId17" imgW="393480" imgH="241200" progId="Equation.3">
                  <p:embed/>
                </p:oleObj>
              </mc:Choice>
              <mc:Fallback>
                <p:oleObj name="수식" r:id="rId17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805363"/>
                        <a:ext cx="8477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63799" y="5618248"/>
            <a:ext cx="8528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만약                                             가 각각 </a:t>
            </a:r>
            <a:r>
              <a:rPr lang="en-US" altLang="ko-KR" dirty="0" smtClean="0"/>
              <a:t>-1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값만 가질 수 있을 때 개 영상이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입력으로 들어갈 때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가장 크게 되게 하려면                                                      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값들은 무엇으로 주면 되는가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671461"/>
              </p:ext>
            </p:extLst>
          </p:nvPr>
        </p:nvGraphicFramePr>
        <p:xfrm>
          <a:off x="1585033" y="5589240"/>
          <a:ext cx="22336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4" name="수식" r:id="rId19" imgW="1257120" imgH="241200" progId="Equation.3">
                  <p:embed/>
                </p:oleObj>
              </mc:Choice>
              <mc:Fallback>
                <p:oleObj name="수식" r:id="rId19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033" y="5589240"/>
                        <a:ext cx="2233612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662064" y="1166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91880" y="2555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-1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8792" y="126876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-1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35896" y="3707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696660"/>
              </p:ext>
            </p:extLst>
          </p:nvPr>
        </p:nvGraphicFramePr>
        <p:xfrm>
          <a:off x="6051067" y="5851524"/>
          <a:ext cx="22336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5" name="수식" r:id="rId21" imgW="1257120" imgH="241200" progId="Equation.3">
                  <p:embed/>
                </p:oleObj>
              </mc:Choice>
              <mc:Fallback>
                <p:oleObj name="수식" r:id="rId21" imgW="1257120" imgH="241200" progId="Equation.3">
                  <p:embed/>
                  <p:pic>
                    <p:nvPicPr>
                      <p:cNvPr id="0" name="개체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1067" y="5851524"/>
                        <a:ext cx="2233612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453423"/>
              </p:ext>
            </p:extLst>
          </p:nvPr>
        </p:nvGraphicFramePr>
        <p:xfrm>
          <a:off x="7621177" y="2395485"/>
          <a:ext cx="1082675" cy="1780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6" name="수식" r:id="rId23" imgW="609480" imgH="1015920" progId="Equation.3">
                  <p:embed/>
                </p:oleObj>
              </mc:Choice>
              <mc:Fallback>
                <p:oleObj name="수식" r:id="rId23" imgW="609480" imgH="101592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1177" y="2395485"/>
                        <a:ext cx="1082675" cy="1780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39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3196</TotalTime>
  <Words>1703</Words>
  <Application>Microsoft Office PowerPoint</Application>
  <PresentationFormat>화면 슬라이드 쇼(4:3)</PresentationFormat>
  <Paragraphs>728</Paragraphs>
  <Slides>73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5" baseType="lpstr">
      <vt:lpstr>균형</vt:lpstr>
      <vt:lpstr>수식</vt:lpstr>
      <vt:lpstr>CNN (컨볼루셔널 인공신경망)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cic</cp:lastModifiedBy>
  <cp:revision>147</cp:revision>
  <dcterms:created xsi:type="dcterms:W3CDTF">2015-10-06T17:44:43Z</dcterms:created>
  <dcterms:modified xsi:type="dcterms:W3CDTF">2017-07-18T03:20:55Z</dcterms:modified>
</cp:coreProperties>
</file>